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2" r:id="rId4"/>
    <p:sldMasterId id="2147483684" r:id="rId5"/>
  </p:sldMasterIdLst>
  <p:notesMasterIdLst>
    <p:notesMasterId r:id="rId40"/>
  </p:notesMasterIdLst>
  <p:sldIdLst>
    <p:sldId id="257" r:id="rId6"/>
    <p:sldId id="279" r:id="rId7"/>
    <p:sldId id="298" r:id="rId8"/>
    <p:sldId id="299" r:id="rId9"/>
    <p:sldId id="300" r:id="rId10"/>
    <p:sldId id="258" r:id="rId11"/>
    <p:sldId id="259" r:id="rId12"/>
    <p:sldId id="282" r:id="rId13"/>
    <p:sldId id="260" r:id="rId14"/>
    <p:sldId id="261" r:id="rId15"/>
    <p:sldId id="272" r:id="rId16"/>
    <p:sldId id="273" r:id="rId17"/>
    <p:sldId id="264" r:id="rId18"/>
    <p:sldId id="274" r:id="rId19"/>
    <p:sldId id="275" r:id="rId20"/>
    <p:sldId id="276" r:id="rId21"/>
    <p:sldId id="278" r:id="rId22"/>
    <p:sldId id="283" r:id="rId23"/>
    <p:sldId id="266" r:id="rId24"/>
    <p:sldId id="267" r:id="rId25"/>
    <p:sldId id="268" r:id="rId26"/>
    <p:sldId id="269" r:id="rId27"/>
    <p:sldId id="301" r:id="rId28"/>
    <p:sldId id="284" r:id="rId29"/>
    <p:sldId id="286" r:id="rId30"/>
    <p:sldId id="288" r:id="rId31"/>
    <p:sldId id="289" r:id="rId32"/>
    <p:sldId id="287" r:id="rId33"/>
    <p:sldId id="295" r:id="rId34"/>
    <p:sldId id="290" r:id="rId35"/>
    <p:sldId id="291" r:id="rId36"/>
    <p:sldId id="296" r:id="rId37"/>
    <p:sldId id="302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660066"/>
    <a:srgbClr val="00CC99"/>
    <a:srgbClr val="FF66CC"/>
    <a:srgbClr val="00FFFF"/>
    <a:srgbClr val="0099CC"/>
    <a:srgbClr val="FF99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FBAAB-D978-442B-A296-6381C7AF5E29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93DA1-9844-4935-93F6-ECF08CF4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495E8-1287-474C-A2F0-29B32CA882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7294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9F7DF-4814-4F2D-93D6-AAD6E4D56C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6406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0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9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0486-B5FF-41FE-8FA8-D00191A6EEA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C9B4-C801-4B77-AD68-22AABBCF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D605B-9D74-45B6-93E2-FC12811E28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D605B-9D74-45B6-93E2-FC12811E28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80975" y="4519548"/>
            <a:ext cx="2370455" cy="323850"/>
          </a:xfrm>
          <a:custGeom>
            <a:avLst/>
            <a:gdLst/>
            <a:ahLst/>
            <a:cxnLst/>
            <a:rect l="l" t="t" r="r" b="b"/>
            <a:pathLst>
              <a:path w="2370455" h="323850">
                <a:moveTo>
                  <a:pt x="122643" y="0"/>
                </a:moveTo>
                <a:lnTo>
                  <a:pt x="0" y="28575"/>
                </a:lnTo>
                <a:lnTo>
                  <a:pt x="2228342" y="323850"/>
                </a:lnTo>
                <a:lnTo>
                  <a:pt x="2370201" y="295275"/>
                </a:lnTo>
                <a:lnTo>
                  <a:pt x="12264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50887" y="49291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7"/>
                </a:moveTo>
                <a:lnTo>
                  <a:pt x="1588" y="1587"/>
                </a:lnTo>
                <a:lnTo>
                  <a:pt x="1588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1313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50887" y="49291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7"/>
                </a:moveTo>
                <a:lnTo>
                  <a:pt x="1588" y="1587"/>
                </a:lnTo>
                <a:lnTo>
                  <a:pt x="1588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1313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04800" y="3625850"/>
            <a:ext cx="1990725" cy="1465580"/>
          </a:xfrm>
          <a:custGeom>
            <a:avLst/>
            <a:gdLst/>
            <a:ahLst/>
            <a:cxnLst/>
            <a:rect l="l" t="t" r="r" b="b"/>
            <a:pathLst>
              <a:path w="1990725" h="1465579">
                <a:moveTo>
                  <a:pt x="586066" y="1427226"/>
                </a:moveTo>
                <a:lnTo>
                  <a:pt x="267550" y="1427226"/>
                </a:lnTo>
                <a:lnTo>
                  <a:pt x="495287" y="1465326"/>
                </a:lnTo>
                <a:lnTo>
                  <a:pt x="581291" y="1446276"/>
                </a:lnTo>
                <a:lnTo>
                  <a:pt x="586066" y="1427226"/>
                </a:lnTo>
                <a:close/>
              </a:path>
              <a:path w="1990725" h="1465579">
                <a:moveTo>
                  <a:pt x="86004" y="1331976"/>
                </a:moveTo>
                <a:lnTo>
                  <a:pt x="0" y="1360551"/>
                </a:lnTo>
                <a:lnTo>
                  <a:pt x="0" y="1389126"/>
                </a:lnTo>
                <a:lnTo>
                  <a:pt x="162445" y="1417701"/>
                </a:lnTo>
                <a:lnTo>
                  <a:pt x="152882" y="1417701"/>
                </a:lnTo>
                <a:lnTo>
                  <a:pt x="248437" y="1436751"/>
                </a:lnTo>
                <a:lnTo>
                  <a:pt x="267550" y="1427226"/>
                </a:lnTo>
                <a:lnTo>
                  <a:pt x="586066" y="1427226"/>
                </a:lnTo>
                <a:lnTo>
                  <a:pt x="590842" y="1408176"/>
                </a:lnTo>
                <a:lnTo>
                  <a:pt x="382219" y="1379601"/>
                </a:lnTo>
                <a:lnTo>
                  <a:pt x="382219" y="1370076"/>
                </a:lnTo>
                <a:lnTo>
                  <a:pt x="450435" y="1351026"/>
                </a:lnTo>
                <a:lnTo>
                  <a:pt x="171996" y="1351026"/>
                </a:lnTo>
                <a:lnTo>
                  <a:pt x="86004" y="1331976"/>
                </a:lnTo>
                <a:close/>
              </a:path>
              <a:path w="1990725" h="1465579">
                <a:moveTo>
                  <a:pt x="343992" y="1151001"/>
                </a:moveTo>
                <a:lnTo>
                  <a:pt x="238887" y="1265301"/>
                </a:lnTo>
                <a:lnTo>
                  <a:pt x="238887" y="1312926"/>
                </a:lnTo>
                <a:lnTo>
                  <a:pt x="277114" y="1312926"/>
                </a:lnTo>
                <a:lnTo>
                  <a:pt x="181559" y="1341501"/>
                </a:lnTo>
                <a:lnTo>
                  <a:pt x="171996" y="1351026"/>
                </a:lnTo>
                <a:lnTo>
                  <a:pt x="450435" y="1351026"/>
                </a:lnTo>
                <a:lnTo>
                  <a:pt x="791514" y="1255776"/>
                </a:lnTo>
                <a:lnTo>
                  <a:pt x="1053009" y="1255776"/>
                </a:lnTo>
                <a:lnTo>
                  <a:pt x="1058627" y="1246251"/>
                </a:lnTo>
                <a:lnTo>
                  <a:pt x="600405" y="1246251"/>
                </a:lnTo>
                <a:lnTo>
                  <a:pt x="581291" y="1208151"/>
                </a:lnTo>
                <a:lnTo>
                  <a:pt x="571741" y="1198626"/>
                </a:lnTo>
                <a:lnTo>
                  <a:pt x="562178" y="1198626"/>
                </a:lnTo>
                <a:lnTo>
                  <a:pt x="565365" y="1160526"/>
                </a:lnTo>
                <a:lnTo>
                  <a:pt x="409295" y="1160526"/>
                </a:lnTo>
                <a:lnTo>
                  <a:pt x="343992" y="1151001"/>
                </a:lnTo>
                <a:close/>
              </a:path>
              <a:path w="1990725" h="1465579">
                <a:moveTo>
                  <a:pt x="1053009" y="1255776"/>
                </a:moveTo>
                <a:lnTo>
                  <a:pt x="791514" y="1255776"/>
                </a:lnTo>
                <a:lnTo>
                  <a:pt x="801065" y="1284351"/>
                </a:lnTo>
                <a:lnTo>
                  <a:pt x="1019302" y="1312926"/>
                </a:lnTo>
                <a:lnTo>
                  <a:pt x="1053009" y="1255776"/>
                </a:lnTo>
                <a:close/>
              </a:path>
              <a:path w="1990725" h="1465579">
                <a:moveTo>
                  <a:pt x="1701850" y="304800"/>
                </a:moveTo>
                <a:lnTo>
                  <a:pt x="1086104" y="304800"/>
                </a:lnTo>
                <a:lnTo>
                  <a:pt x="1086104" y="352425"/>
                </a:lnTo>
                <a:lnTo>
                  <a:pt x="1095756" y="390525"/>
                </a:lnTo>
                <a:lnTo>
                  <a:pt x="1105281" y="419100"/>
                </a:lnTo>
                <a:lnTo>
                  <a:pt x="1114806" y="438150"/>
                </a:lnTo>
                <a:lnTo>
                  <a:pt x="1133856" y="457200"/>
                </a:lnTo>
                <a:lnTo>
                  <a:pt x="1181735" y="523875"/>
                </a:lnTo>
                <a:lnTo>
                  <a:pt x="1239012" y="571500"/>
                </a:lnTo>
                <a:lnTo>
                  <a:pt x="1248537" y="590550"/>
                </a:lnTo>
                <a:lnTo>
                  <a:pt x="1258189" y="600075"/>
                </a:lnTo>
                <a:lnTo>
                  <a:pt x="1267714" y="609600"/>
                </a:lnTo>
                <a:lnTo>
                  <a:pt x="1258189" y="684149"/>
                </a:lnTo>
                <a:lnTo>
                  <a:pt x="1219962" y="703199"/>
                </a:lnTo>
                <a:lnTo>
                  <a:pt x="1153033" y="769874"/>
                </a:lnTo>
                <a:lnTo>
                  <a:pt x="1133856" y="798449"/>
                </a:lnTo>
                <a:lnTo>
                  <a:pt x="1133856" y="807974"/>
                </a:lnTo>
                <a:lnTo>
                  <a:pt x="1047877" y="893699"/>
                </a:lnTo>
                <a:lnTo>
                  <a:pt x="1047877" y="903224"/>
                </a:lnTo>
                <a:lnTo>
                  <a:pt x="1038352" y="903224"/>
                </a:lnTo>
                <a:lnTo>
                  <a:pt x="1038352" y="912749"/>
                </a:lnTo>
                <a:lnTo>
                  <a:pt x="942809" y="960501"/>
                </a:lnTo>
                <a:lnTo>
                  <a:pt x="933246" y="970026"/>
                </a:lnTo>
                <a:lnTo>
                  <a:pt x="914146" y="979551"/>
                </a:lnTo>
                <a:lnTo>
                  <a:pt x="895032" y="998601"/>
                </a:lnTo>
                <a:lnTo>
                  <a:pt x="875919" y="1008126"/>
                </a:lnTo>
                <a:lnTo>
                  <a:pt x="875919" y="1036701"/>
                </a:lnTo>
                <a:lnTo>
                  <a:pt x="885469" y="1074801"/>
                </a:lnTo>
                <a:lnTo>
                  <a:pt x="895032" y="1122426"/>
                </a:lnTo>
                <a:lnTo>
                  <a:pt x="856805" y="1170051"/>
                </a:lnTo>
                <a:lnTo>
                  <a:pt x="600405" y="1246251"/>
                </a:lnTo>
                <a:lnTo>
                  <a:pt x="1058627" y="1246251"/>
                </a:lnTo>
                <a:lnTo>
                  <a:pt x="1114806" y="1151001"/>
                </a:lnTo>
                <a:lnTo>
                  <a:pt x="1047877" y="1141476"/>
                </a:lnTo>
                <a:lnTo>
                  <a:pt x="1057529" y="1036701"/>
                </a:lnTo>
                <a:lnTo>
                  <a:pt x="1067054" y="989076"/>
                </a:lnTo>
                <a:lnTo>
                  <a:pt x="1105281" y="970026"/>
                </a:lnTo>
                <a:lnTo>
                  <a:pt x="1105281" y="960501"/>
                </a:lnTo>
                <a:lnTo>
                  <a:pt x="1143508" y="931926"/>
                </a:lnTo>
                <a:lnTo>
                  <a:pt x="1239012" y="874649"/>
                </a:lnTo>
                <a:lnTo>
                  <a:pt x="1267714" y="846074"/>
                </a:lnTo>
                <a:lnTo>
                  <a:pt x="1304290" y="817499"/>
                </a:lnTo>
                <a:lnTo>
                  <a:pt x="1342517" y="788924"/>
                </a:lnTo>
                <a:lnTo>
                  <a:pt x="1380744" y="741299"/>
                </a:lnTo>
                <a:lnTo>
                  <a:pt x="1399920" y="712851"/>
                </a:lnTo>
                <a:lnTo>
                  <a:pt x="1399920" y="703199"/>
                </a:lnTo>
                <a:lnTo>
                  <a:pt x="1409445" y="703199"/>
                </a:lnTo>
                <a:lnTo>
                  <a:pt x="1418970" y="684149"/>
                </a:lnTo>
                <a:lnTo>
                  <a:pt x="1438148" y="674624"/>
                </a:lnTo>
                <a:lnTo>
                  <a:pt x="1447673" y="657225"/>
                </a:lnTo>
                <a:lnTo>
                  <a:pt x="1447673" y="619125"/>
                </a:lnTo>
                <a:lnTo>
                  <a:pt x="1438148" y="571500"/>
                </a:lnTo>
                <a:lnTo>
                  <a:pt x="1476375" y="552450"/>
                </a:lnTo>
                <a:lnTo>
                  <a:pt x="1514602" y="523875"/>
                </a:lnTo>
                <a:lnTo>
                  <a:pt x="1552702" y="504825"/>
                </a:lnTo>
                <a:lnTo>
                  <a:pt x="1581404" y="476250"/>
                </a:lnTo>
                <a:lnTo>
                  <a:pt x="1761363" y="476250"/>
                </a:lnTo>
                <a:lnTo>
                  <a:pt x="1770888" y="466725"/>
                </a:lnTo>
                <a:lnTo>
                  <a:pt x="1770888" y="428625"/>
                </a:lnTo>
                <a:lnTo>
                  <a:pt x="1761363" y="400050"/>
                </a:lnTo>
                <a:lnTo>
                  <a:pt x="1724787" y="333375"/>
                </a:lnTo>
                <a:lnTo>
                  <a:pt x="1701850" y="304800"/>
                </a:lnTo>
                <a:close/>
              </a:path>
              <a:path w="1990725" h="1465579">
                <a:moveTo>
                  <a:pt x="1962099" y="1112901"/>
                </a:moveTo>
                <a:lnTo>
                  <a:pt x="1828292" y="1112901"/>
                </a:lnTo>
                <a:lnTo>
                  <a:pt x="1914270" y="1131951"/>
                </a:lnTo>
                <a:lnTo>
                  <a:pt x="1923795" y="1141476"/>
                </a:lnTo>
                <a:lnTo>
                  <a:pt x="1933448" y="1170051"/>
                </a:lnTo>
                <a:lnTo>
                  <a:pt x="1942973" y="1189101"/>
                </a:lnTo>
                <a:lnTo>
                  <a:pt x="1962023" y="1198626"/>
                </a:lnTo>
                <a:lnTo>
                  <a:pt x="1971675" y="1189101"/>
                </a:lnTo>
                <a:lnTo>
                  <a:pt x="1962023" y="1170051"/>
                </a:lnTo>
                <a:lnTo>
                  <a:pt x="1990725" y="1170051"/>
                </a:lnTo>
                <a:lnTo>
                  <a:pt x="1990725" y="1160526"/>
                </a:lnTo>
                <a:lnTo>
                  <a:pt x="1981200" y="1141476"/>
                </a:lnTo>
                <a:lnTo>
                  <a:pt x="1981200" y="1131951"/>
                </a:lnTo>
                <a:lnTo>
                  <a:pt x="1962099" y="1112901"/>
                </a:lnTo>
                <a:close/>
              </a:path>
              <a:path w="1990725" h="1465579">
                <a:moveTo>
                  <a:pt x="1990725" y="1170051"/>
                </a:moveTo>
                <a:lnTo>
                  <a:pt x="1962023" y="1170051"/>
                </a:lnTo>
                <a:lnTo>
                  <a:pt x="1971675" y="1189101"/>
                </a:lnTo>
                <a:lnTo>
                  <a:pt x="1981200" y="1198626"/>
                </a:lnTo>
                <a:lnTo>
                  <a:pt x="1990725" y="1189101"/>
                </a:lnTo>
                <a:lnTo>
                  <a:pt x="1990725" y="1170051"/>
                </a:lnTo>
                <a:close/>
              </a:path>
              <a:path w="1990725" h="1465579">
                <a:moveTo>
                  <a:pt x="1761363" y="476250"/>
                </a:moveTo>
                <a:lnTo>
                  <a:pt x="1581404" y="476250"/>
                </a:lnTo>
                <a:lnTo>
                  <a:pt x="1590929" y="485775"/>
                </a:lnTo>
                <a:lnTo>
                  <a:pt x="1610106" y="485775"/>
                </a:lnTo>
                <a:lnTo>
                  <a:pt x="1629156" y="533400"/>
                </a:lnTo>
                <a:lnTo>
                  <a:pt x="1705610" y="712851"/>
                </a:lnTo>
                <a:lnTo>
                  <a:pt x="1705610" y="741299"/>
                </a:lnTo>
                <a:lnTo>
                  <a:pt x="1715262" y="788924"/>
                </a:lnTo>
                <a:lnTo>
                  <a:pt x="1753489" y="893699"/>
                </a:lnTo>
                <a:lnTo>
                  <a:pt x="1780539" y="979551"/>
                </a:lnTo>
                <a:lnTo>
                  <a:pt x="1790064" y="1017651"/>
                </a:lnTo>
                <a:lnTo>
                  <a:pt x="1790064" y="1036701"/>
                </a:lnTo>
                <a:lnTo>
                  <a:pt x="1780539" y="1046226"/>
                </a:lnTo>
                <a:lnTo>
                  <a:pt x="1770888" y="1065276"/>
                </a:lnTo>
                <a:lnTo>
                  <a:pt x="1770888" y="1093851"/>
                </a:lnTo>
                <a:lnTo>
                  <a:pt x="1780539" y="1112901"/>
                </a:lnTo>
                <a:lnTo>
                  <a:pt x="1799589" y="1170051"/>
                </a:lnTo>
                <a:lnTo>
                  <a:pt x="1809114" y="1189101"/>
                </a:lnTo>
                <a:lnTo>
                  <a:pt x="1828292" y="1189101"/>
                </a:lnTo>
                <a:lnTo>
                  <a:pt x="1837817" y="1179576"/>
                </a:lnTo>
                <a:lnTo>
                  <a:pt x="1837817" y="1151001"/>
                </a:lnTo>
                <a:lnTo>
                  <a:pt x="1828292" y="1122426"/>
                </a:lnTo>
                <a:lnTo>
                  <a:pt x="1828292" y="1112901"/>
                </a:lnTo>
                <a:lnTo>
                  <a:pt x="1962099" y="1112901"/>
                </a:lnTo>
                <a:lnTo>
                  <a:pt x="1933448" y="1084326"/>
                </a:lnTo>
                <a:lnTo>
                  <a:pt x="1856994" y="1036701"/>
                </a:lnTo>
                <a:lnTo>
                  <a:pt x="1856994" y="1017651"/>
                </a:lnTo>
                <a:lnTo>
                  <a:pt x="1866519" y="979551"/>
                </a:lnTo>
                <a:lnTo>
                  <a:pt x="1866519" y="807974"/>
                </a:lnTo>
                <a:lnTo>
                  <a:pt x="1856994" y="750824"/>
                </a:lnTo>
                <a:lnTo>
                  <a:pt x="1837817" y="703199"/>
                </a:lnTo>
                <a:lnTo>
                  <a:pt x="1828292" y="684149"/>
                </a:lnTo>
                <a:lnTo>
                  <a:pt x="1818767" y="674624"/>
                </a:lnTo>
                <a:lnTo>
                  <a:pt x="1818767" y="647700"/>
                </a:lnTo>
                <a:lnTo>
                  <a:pt x="1809114" y="609600"/>
                </a:lnTo>
                <a:lnTo>
                  <a:pt x="1799589" y="561975"/>
                </a:lnTo>
                <a:lnTo>
                  <a:pt x="1780539" y="514350"/>
                </a:lnTo>
                <a:lnTo>
                  <a:pt x="1761363" y="476250"/>
                </a:lnTo>
                <a:close/>
              </a:path>
              <a:path w="1990725" h="1465579">
                <a:moveTo>
                  <a:pt x="1571879" y="142875"/>
                </a:moveTo>
                <a:lnTo>
                  <a:pt x="1562354" y="152400"/>
                </a:lnTo>
                <a:lnTo>
                  <a:pt x="1562354" y="161925"/>
                </a:lnTo>
                <a:lnTo>
                  <a:pt x="1552702" y="190500"/>
                </a:lnTo>
                <a:lnTo>
                  <a:pt x="899805" y="190500"/>
                </a:lnTo>
                <a:lnTo>
                  <a:pt x="875919" y="238125"/>
                </a:lnTo>
                <a:lnTo>
                  <a:pt x="856805" y="304800"/>
                </a:lnTo>
                <a:lnTo>
                  <a:pt x="847255" y="342900"/>
                </a:lnTo>
                <a:lnTo>
                  <a:pt x="847255" y="361950"/>
                </a:lnTo>
                <a:lnTo>
                  <a:pt x="839292" y="390525"/>
                </a:lnTo>
                <a:lnTo>
                  <a:pt x="829729" y="438150"/>
                </a:lnTo>
                <a:lnTo>
                  <a:pt x="810628" y="552450"/>
                </a:lnTo>
                <a:lnTo>
                  <a:pt x="753287" y="619125"/>
                </a:lnTo>
                <a:lnTo>
                  <a:pt x="753287" y="628650"/>
                </a:lnTo>
                <a:lnTo>
                  <a:pt x="743737" y="638175"/>
                </a:lnTo>
                <a:lnTo>
                  <a:pt x="715073" y="693674"/>
                </a:lnTo>
                <a:lnTo>
                  <a:pt x="686396" y="760349"/>
                </a:lnTo>
                <a:lnTo>
                  <a:pt x="667296" y="827024"/>
                </a:lnTo>
                <a:lnTo>
                  <a:pt x="657733" y="836549"/>
                </a:lnTo>
                <a:lnTo>
                  <a:pt x="657733" y="855599"/>
                </a:lnTo>
                <a:lnTo>
                  <a:pt x="562178" y="950976"/>
                </a:lnTo>
                <a:lnTo>
                  <a:pt x="543064" y="950976"/>
                </a:lnTo>
                <a:lnTo>
                  <a:pt x="533514" y="970026"/>
                </a:lnTo>
                <a:lnTo>
                  <a:pt x="495287" y="998601"/>
                </a:lnTo>
                <a:lnTo>
                  <a:pt x="476186" y="998601"/>
                </a:lnTo>
                <a:lnTo>
                  <a:pt x="476186" y="1008126"/>
                </a:lnTo>
                <a:lnTo>
                  <a:pt x="466623" y="1008126"/>
                </a:lnTo>
                <a:lnTo>
                  <a:pt x="409295" y="1046226"/>
                </a:lnTo>
                <a:lnTo>
                  <a:pt x="409295" y="1160526"/>
                </a:lnTo>
                <a:lnTo>
                  <a:pt x="565365" y="1160526"/>
                </a:lnTo>
                <a:lnTo>
                  <a:pt x="571741" y="1084326"/>
                </a:lnTo>
                <a:lnTo>
                  <a:pt x="581291" y="1065276"/>
                </a:lnTo>
                <a:lnTo>
                  <a:pt x="590842" y="1055751"/>
                </a:lnTo>
                <a:lnTo>
                  <a:pt x="619518" y="1017651"/>
                </a:lnTo>
                <a:lnTo>
                  <a:pt x="657733" y="998601"/>
                </a:lnTo>
                <a:lnTo>
                  <a:pt x="686396" y="970026"/>
                </a:lnTo>
                <a:lnTo>
                  <a:pt x="705510" y="970026"/>
                </a:lnTo>
                <a:lnTo>
                  <a:pt x="705510" y="960501"/>
                </a:lnTo>
                <a:lnTo>
                  <a:pt x="781951" y="912749"/>
                </a:lnTo>
                <a:lnTo>
                  <a:pt x="839292" y="865124"/>
                </a:lnTo>
                <a:lnTo>
                  <a:pt x="875919" y="836549"/>
                </a:lnTo>
                <a:lnTo>
                  <a:pt x="933246" y="798449"/>
                </a:lnTo>
                <a:lnTo>
                  <a:pt x="952360" y="788924"/>
                </a:lnTo>
                <a:lnTo>
                  <a:pt x="971422" y="769874"/>
                </a:lnTo>
                <a:lnTo>
                  <a:pt x="981075" y="760349"/>
                </a:lnTo>
                <a:lnTo>
                  <a:pt x="981075" y="750824"/>
                </a:lnTo>
                <a:lnTo>
                  <a:pt x="993831" y="731774"/>
                </a:lnTo>
                <a:lnTo>
                  <a:pt x="839292" y="731774"/>
                </a:lnTo>
                <a:lnTo>
                  <a:pt x="847255" y="712851"/>
                </a:lnTo>
                <a:lnTo>
                  <a:pt x="1002498" y="712851"/>
                </a:lnTo>
                <a:lnTo>
                  <a:pt x="1009650" y="684149"/>
                </a:lnTo>
                <a:lnTo>
                  <a:pt x="1019302" y="647700"/>
                </a:lnTo>
                <a:lnTo>
                  <a:pt x="1019302" y="628650"/>
                </a:lnTo>
                <a:lnTo>
                  <a:pt x="1009650" y="628650"/>
                </a:lnTo>
                <a:lnTo>
                  <a:pt x="1009650" y="619125"/>
                </a:lnTo>
                <a:lnTo>
                  <a:pt x="1019302" y="600075"/>
                </a:lnTo>
                <a:lnTo>
                  <a:pt x="1038352" y="533400"/>
                </a:lnTo>
                <a:lnTo>
                  <a:pt x="1057529" y="476250"/>
                </a:lnTo>
                <a:lnTo>
                  <a:pt x="1057529" y="447675"/>
                </a:lnTo>
                <a:lnTo>
                  <a:pt x="1067054" y="438150"/>
                </a:lnTo>
                <a:lnTo>
                  <a:pt x="1057529" y="428625"/>
                </a:lnTo>
                <a:lnTo>
                  <a:pt x="1047877" y="409575"/>
                </a:lnTo>
                <a:lnTo>
                  <a:pt x="1019302" y="381000"/>
                </a:lnTo>
                <a:lnTo>
                  <a:pt x="1079176" y="381000"/>
                </a:lnTo>
                <a:lnTo>
                  <a:pt x="1086104" y="304800"/>
                </a:lnTo>
                <a:lnTo>
                  <a:pt x="1701850" y="304800"/>
                </a:lnTo>
                <a:lnTo>
                  <a:pt x="1686560" y="285750"/>
                </a:lnTo>
                <a:lnTo>
                  <a:pt x="1677035" y="276225"/>
                </a:lnTo>
                <a:lnTo>
                  <a:pt x="1667383" y="266700"/>
                </a:lnTo>
                <a:lnTo>
                  <a:pt x="1657858" y="200025"/>
                </a:lnTo>
                <a:lnTo>
                  <a:pt x="1619631" y="180975"/>
                </a:lnTo>
                <a:lnTo>
                  <a:pt x="1571879" y="142875"/>
                </a:lnTo>
                <a:close/>
              </a:path>
              <a:path w="1990725" h="1465579">
                <a:moveTo>
                  <a:pt x="705510" y="970026"/>
                </a:moveTo>
                <a:lnTo>
                  <a:pt x="686396" y="970026"/>
                </a:lnTo>
                <a:lnTo>
                  <a:pt x="667296" y="989076"/>
                </a:lnTo>
                <a:lnTo>
                  <a:pt x="667296" y="998601"/>
                </a:lnTo>
                <a:lnTo>
                  <a:pt x="676846" y="1027176"/>
                </a:lnTo>
                <a:lnTo>
                  <a:pt x="676846" y="1046226"/>
                </a:lnTo>
                <a:lnTo>
                  <a:pt x="686396" y="1055751"/>
                </a:lnTo>
                <a:lnTo>
                  <a:pt x="695960" y="1046226"/>
                </a:lnTo>
                <a:lnTo>
                  <a:pt x="705510" y="1008126"/>
                </a:lnTo>
                <a:lnTo>
                  <a:pt x="705510" y="970026"/>
                </a:lnTo>
                <a:close/>
              </a:path>
              <a:path w="1990725" h="1465579">
                <a:moveTo>
                  <a:pt x="1002498" y="712851"/>
                </a:moveTo>
                <a:lnTo>
                  <a:pt x="847255" y="712851"/>
                </a:lnTo>
                <a:lnTo>
                  <a:pt x="847255" y="722376"/>
                </a:lnTo>
                <a:lnTo>
                  <a:pt x="839292" y="731774"/>
                </a:lnTo>
                <a:lnTo>
                  <a:pt x="993831" y="731774"/>
                </a:lnTo>
                <a:lnTo>
                  <a:pt x="1000125" y="722376"/>
                </a:lnTo>
                <a:lnTo>
                  <a:pt x="1002498" y="712851"/>
                </a:lnTo>
                <a:close/>
              </a:path>
              <a:path w="1990725" h="1465579">
                <a:moveTo>
                  <a:pt x="1079176" y="381000"/>
                </a:moveTo>
                <a:lnTo>
                  <a:pt x="1019302" y="381000"/>
                </a:lnTo>
                <a:lnTo>
                  <a:pt x="1076579" y="409575"/>
                </a:lnTo>
                <a:lnTo>
                  <a:pt x="1079176" y="381000"/>
                </a:lnTo>
                <a:close/>
              </a:path>
              <a:path w="1990725" h="1465579">
                <a:moveTo>
                  <a:pt x="904576" y="180987"/>
                </a:moveTo>
                <a:lnTo>
                  <a:pt x="895032" y="190500"/>
                </a:lnTo>
                <a:lnTo>
                  <a:pt x="899805" y="190500"/>
                </a:lnTo>
                <a:lnTo>
                  <a:pt x="904576" y="180987"/>
                </a:lnTo>
                <a:close/>
              </a:path>
              <a:path w="1990725" h="1465579">
                <a:moveTo>
                  <a:pt x="1418970" y="28575"/>
                </a:moveTo>
                <a:lnTo>
                  <a:pt x="1162558" y="28575"/>
                </a:lnTo>
                <a:lnTo>
                  <a:pt x="1133856" y="38100"/>
                </a:lnTo>
                <a:lnTo>
                  <a:pt x="1114806" y="47625"/>
                </a:lnTo>
                <a:lnTo>
                  <a:pt x="1095756" y="47625"/>
                </a:lnTo>
                <a:lnTo>
                  <a:pt x="1000125" y="95250"/>
                </a:lnTo>
                <a:lnTo>
                  <a:pt x="933246" y="142875"/>
                </a:lnTo>
                <a:lnTo>
                  <a:pt x="914146" y="171450"/>
                </a:lnTo>
                <a:lnTo>
                  <a:pt x="904589" y="180975"/>
                </a:lnTo>
                <a:lnTo>
                  <a:pt x="904582" y="190500"/>
                </a:lnTo>
                <a:lnTo>
                  <a:pt x="1552702" y="190500"/>
                </a:lnTo>
                <a:lnTo>
                  <a:pt x="1552702" y="171450"/>
                </a:lnTo>
                <a:lnTo>
                  <a:pt x="1533652" y="114300"/>
                </a:lnTo>
                <a:lnTo>
                  <a:pt x="1533652" y="104775"/>
                </a:lnTo>
                <a:lnTo>
                  <a:pt x="1485900" y="66675"/>
                </a:lnTo>
                <a:lnTo>
                  <a:pt x="1466723" y="57150"/>
                </a:lnTo>
                <a:lnTo>
                  <a:pt x="1457198" y="47625"/>
                </a:lnTo>
                <a:lnTo>
                  <a:pt x="1418970" y="28575"/>
                </a:lnTo>
                <a:close/>
              </a:path>
              <a:path w="1990725" h="1465579">
                <a:moveTo>
                  <a:pt x="1267714" y="0"/>
                </a:moveTo>
                <a:lnTo>
                  <a:pt x="1229487" y="9525"/>
                </a:lnTo>
                <a:lnTo>
                  <a:pt x="1200785" y="28575"/>
                </a:lnTo>
                <a:lnTo>
                  <a:pt x="1352042" y="28575"/>
                </a:lnTo>
                <a:lnTo>
                  <a:pt x="1304290" y="9525"/>
                </a:lnTo>
                <a:lnTo>
                  <a:pt x="126771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85850" y="4300473"/>
            <a:ext cx="200025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781175" y="3863975"/>
            <a:ext cx="493775" cy="88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504950" y="3673475"/>
            <a:ext cx="179450" cy="180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495425" y="4244975"/>
            <a:ext cx="255650" cy="284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90600" y="4586223"/>
            <a:ext cx="19050" cy="85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581025" y="4671948"/>
            <a:ext cx="569912" cy="333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7069" y="176225"/>
            <a:ext cx="26898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5312" y="2066099"/>
            <a:ext cx="3953509" cy="396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4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80975" y="4519548"/>
            <a:ext cx="2370455" cy="323850"/>
          </a:xfrm>
          <a:custGeom>
            <a:avLst/>
            <a:gdLst/>
            <a:ahLst/>
            <a:cxnLst/>
            <a:rect l="l" t="t" r="r" b="b"/>
            <a:pathLst>
              <a:path w="2370455" h="323850">
                <a:moveTo>
                  <a:pt x="122643" y="0"/>
                </a:moveTo>
                <a:lnTo>
                  <a:pt x="0" y="28575"/>
                </a:lnTo>
                <a:lnTo>
                  <a:pt x="2228342" y="323850"/>
                </a:lnTo>
                <a:lnTo>
                  <a:pt x="2370201" y="295275"/>
                </a:lnTo>
                <a:lnTo>
                  <a:pt x="12264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50887" y="49291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7"/>
                </a:moveTo>
                <a:lnTo>
                  <a:pt x="1588" y="1587"/>
                </a:lnTo>
                <a:lnTo>
                  <a:pt x="1588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1313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750887" y="49291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87"/>
                </a:moveTo>
                <a:lnTo>
                  <a:pt x="1588" y="1587"/>
                </a:lnTo>
                <a:lnTo>
                  <a:pt x="1588" y="0"/>
                </a:lnTo>
                <a:lnTo>
                  <a:pt x="0" y="0"/>
                </a:lnTo>
                <a:lnTo>
                  <a:pt x="0" y="1587"/>
                </a:lnTo>
                <a:close/>
              </a:path>
            </a:pathLst>
          </a:custGeom>
          <a:solidFill>
            <a:srgbClr val="1313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04800" y="3625850"/>
            <a:ext cx="1990725" cy="1465580"/>
          </a:xfrm>
          <a:custGeom>
            <a:avLst/>
            <a:gdLst/>
            <a:ahLst/>
            <a:cxnLst/>
            <a:rect l="l" t="t" r="r" b="b"/>
            <a:pathLst>
              <a:path w="1990725" h="1465579">
                <a:moveTo>
                  <a:pt x="586066" y="1427226"/>
                </a:moveTo>
                <a:lnTo>
                  <a:pt x="267550" y="1427226"/>
                </a:lnTo>
                <a:lnTo>
                  <a:pt x="495287" y="1465326"/>
                </a:lnTo>
                <a:lnTo>
                  <a:pt x="581291" y="1446276"/>
                </a:lnTo>
                <a:lnTo>
                  <a:pt x="586066" y="1427226"/>
                </a:lnTo>
                <a:close/>
              </a:path>
              <a:path w="1990725" h="1465579">
                <a:moveTo>
                  <a:pt x="86004" y="1331976"/>
                </a:moveTo>
                <a:lnTo>
                  <a:pt x="0" y="1360551"/>
                </a:lnTo>
                <a:lnTo>
                  <a:pt x="0" y="1389126"/>
                </a:lnTo>
                <a:lnTo>
                  <a:pt x="162445" y="1417701"/>
                </a:lnTo>
                <a:lnTo>
                  <a:pt x="152882" y="1417701"/>
                </a:lnTo>
                <a:lnTo>
                  <a:pt x="248437" y="1436751"/>
                </a:lnTo>
                <a:lnTo>
                  <a:pt x="267550" y="1427226"/>
                </a:lnTo>
                <a:lnTo>
                  <a:pt x="586066" y="1427226"/>
                </a:lnTo>
                <a:lnTo>
                  <a:pt x="590842" y="1408176"/>
                </a:lnTo>
                <a:lnTo>
                  <a:pt x="382219" y="1379601"/>
                </a:lnTo>
                <a:lnTo>
                  <a:pt x="382219" y="1370076"/>
                </a:lnTo>
                <a:lnTo>
                  <a:pt x="450435" y="1351026"/>
                </a:lnTo>
                <a:lnTo>
                  <a:pt x="171996" y="1351026"/>
                </a:lnTo>
                <a:lnTo>
                  <a:pt x="86004" y="1331976"/>
                </a:lnTo>
                <a:close/>
              </a:path>
              <a:path w="1990725" h="1465579">
                <a:moveTo>
                  <a:pt x="343992" y="1151001"/>
                </a:moveTo>
                <a:lnTo>
                  <a:pt x="238887" y="1265301"/>
                </a:lnTo>
                <a:lnTo>
                  <a:pt x="238887" y="1312926"/>
                </a:lnTo>
                <a:lnTo>
                  <a:pt x="277114" y="1312926"/>
                </a:lnTo>
                <a:lnTo>
                  <a:pt x="181559" y="1341501"/>
                </a:lnTo>
                <a:lnTo>
                  <a:pt x="171996" y="1351026"/>
                </a:lnTo>
                <a:lnTo>
                  <a:pt x="450435" y="1351026"/>
                </a:lnTo>
                <a:lnTo>
                  <a:pt x="791514" y="1255776"/>
                </a:lnTo>
                <a:lnTo>
                  <a:pt x="1053009" y="1255776"/>
                </a:lnTo>
                <a:lnTo>
                  <a:pt x="1058627" y="1246251"/>
                </a:lnTo>
                <a:lnTo>
                  <a:pt x="600405" y="1246251"/>
                </a:lnTo>
                <a:lnTo>
                  <a:pt x="581291" y="1208151"/>
                </a:lnTo>
                <a:lnTo>
                  <a:pt x="571741" y="1198626"/>
                </a:lnTo>
                <a:lnTo>
                  <a:pt x="562178" y="1198626"/>
                </a:lnTo>
                <a:lnTo>
                  <a:pt x="565365" y="1160526"/>
                </a:lnTo>
                <a:lnTo>
                  <a:pt x="409295" y="1160526"/>
                </a:lnTo>
                <a:lnTo>
                  <a:pt x="343992" y="1151001"/>
                </a:lnTo>
                <a:close/>
              </a:path>
              <a:path w="1990725" h="1465579">
                <a:moveTo>
                  <a:pt x="1053009" y="1255776"/>
                </a:moveTo>
                <a:lnTo>
                  <a:pt x="791514" y="1255776"/>
                </a:lnTo>
                <a:lnTo>
                  <a:pt x="801065" y="1284351"/>
                </a:lnTo>
                <a:lnTo>
                  <a:pt x="1019302" y="1312926"/>
                </a:lnTo>
                <a:lnTo>
                  <a:pt x="1053009" y="1255776"/>
                </a:lnTo>
                <a:close/>
              </a:path>
              <a:path w="1990725" h="1465579">
                <a:moveTo>
                  <a:pt x="1701850" y="304800"/>
                </a:moveTo>
                <a:lnTo>
                  <a:pt x="1086104" y="304800"/>
                </a:lnTo>
                <a:lnTo>
                  <a:pt x="1086104" y="352425"/>
                </a:lnTo>
                <a:lnTo>
                  <a:pt x="1095756" y="390525"/>
                </a:lnTo>
                <a:lnTo>
                  <a:pt x="1105281" y="419100"/>
                </a:lnTo>
                <a:lnTo>
                  <a:pt x="1114806" y="438150"/>
                </a:lnTo>
                <a:lnTo>
                  <a:pt x="1133856" y="457200"/>
                </a:lnTo>
                <a:lnTo>
                  <a:pt x="1181735" y="523875"/>
                </a:lnTo>
                <a:lnTo>
                  <a:pt x="1239012" y="571500"/>
                </a:lnTo>
                <a:lnTo>
                  <a:pt x="1248537" y="590550"/>
                </a:lnTo>
                <a:lnTo>
                  <a:pt x="1258189" y="600075"/>
                </a:lnTo>
                <a:lnTo>
                  <a:pt x="1267714" y="609600"/>
                </a:lnTo>
                <a:lnTo>
                  <a:pt x="1258189" y="684149"/>
                </a:lnTo>
                <a:lnTo>
                  <a:pt x="1219962" y="703199"/>
                </a:lnTo>
                <a:lnTo>
                  <a:pt x="1153033" y="769874"/>
                </a:lnTo>
                <a:lnTo>
                  <a:pt x="1133856" y="798449"/>
                </a:lnTo>
                <a:lnTo>
                  <a:pt x="1133856" y="807974"/>
                </a:lnTo>
                <a:lnTo>
                  <a:pt x="1047877" y="893699"/>
                </a:lnTo>
                <a:lnTo>
                  <a:pt x="1047877" y="903224"/>
                </a:lnTo>
                <a:lnTo>
                  <a:pt x="1038352" y="903224"/>
                </a:lnTo>
                <a:lnTo>
                  <a:pt x="1038352" y="912749"/>
                </a:lnTo>
                <a:lnTo>
                  <a:pt x="942809" y="960501"/>
                </a:lnTo>
                <a:lnTo>
                  <a:pt x="933246" y="970026"/>
                </a:lnTo>
                <a:lnTo>
                  <a:pt x="914146" y="979551"/>
                </a:lnTo>
                <a:lnTo>
                  <a:pt x="895032" y="998601"/>
                </a:lnTo>
                <a:lnTo>
                  <a:pt x="875919" y="1008126"/>
                </a:lnTo>
                <a:lnTo>
                  <a:pt x="875919" y="1036701"/>
                </a:lnTo>
                <a:lnTo>
                  <a:pt x="885469" y="1074801"/>
                </a:lnTo>
                <a:lnTo>
                  <a:pt x="895032" y="1122426"/>
                </a:lnTo>
                <a:lnTo>
                  <a:pt x="856805" y="1170051"/>
                </a:lnTo>
                <a:lnTo>
                  <a:pt x="600405" y="1246251"/>
                </a:lnTo>
                <a:lnTo>
                  <a:pt x="1058627" y="1246251"/>
                </a:lnTo>
                <a:lnTo>
                  <a:pt x="1114806" y="1151001"/>
                </a:lnTo>
                <a:lnTo>
                  <a:pt x="1047877" y="1141476"/>
                </a:lnTo>
                <a:lnTo>
                  <a:pt x="1057529" y="1036701"/>
                </a:lnTo>
                <a:lnTo>
                  <a:pt x="1067054" y="989076"/>
                </a:lnTo>
                <a:lnTo>
                  <a:pt x="1105281" y="970026"/>
                </a:lnTo>
                <a:lnTo>
                  <a:pt x="1105281" y="960501"/>
                </a:lnTo>
                <a:lnTo>
                  <a:pt x="1143508" y="931926"/>
                </a:lnTo>
                <a:lnTo>
                  <a:pt x="1239012" y="874649"/>
                </a:lnTo>
                <a:lnTo>
                  <a:pt x="1267714" y="846074"/>
                </a:lnTo>
                <a:lnTo>
                  <a:pt x="1304290" y="817499"/>
                </a:lnTo>
                <a:lnTo>
                  <a:pt x="1342517" y="788924"/>
                </a:lnTo>
                <a:lnTo>
                  <a:pt x="1380744" y="741299"/>
                </a:lnTo>
                <a:lnTo>
                  <a:pt x="1399920" y="712851"/>
                </a:lnTo>
                <a:lnTo>
                  <a:pt x="1399920" y="703199"/>
                </a:lnTo>
                <a:lnTo>
                  <a:pt x="1409445" y="703199"/>
                </a:lnTo>
                <a:lnTo>
                  <a:pt x="1418970" y="684149"/>
                </a:lnTo>
                <a:lnTo>
                  <a:pt x="1438148" y="674624"/>
                </a:lnTo>
                <a:lnTo>
                  <a:pt x="1447673" y="657225"/>
                </a:lnTo>
                <a:lnTo>
                  <a:pt x="1447673" y="619125"/>
                </a:lnTo>
                <a:lnTo>
                  <a:pt x="1438148" y="571500"/>
                </a:lnTo>
                <a:lnTo>
                  <a:pt x="1476375" y="552450"/>
                </a:lnTo>
                <a:lnTo>
                  <a:pt x="1514602" y="523875"/>
                </a:lnTo>
                <a:lnTo>
                  <a:pt x="1552702" y="504825"/>
                </a:lnTo>
                <a:lnTo>
                  <a:pt x="1581404" y="476250"/>
                </a:lnTo>
                <a:lnTo>
                  <a:pt x="1761363" y="476250"/>
                </a:lnTo>
                <a:lnTo>
                  <a:pt x="1770888" y="466725"/>
                </a:lnTo>
                <a:lnTo>
                  <a:pt x="1770888" y="428625"/>
                </a:lnTo>
                <a:lnTo>
                  <a:pt x="1761363" y="400050"/>
                </a:lnTo>
                <a:lnTo>
                  <a:pt x="1724787" y="333375"/>
                </a:lnTo>
                <a:lnTo>
                  <a:pt x="1701850" y="304800"/>
                </a:lnTo>
                <a:close/>
              </a:path>
              <a:path w="1990725" h="1465579">
                <a:moveTo>
                  <a:pt x="1962099" y="1112901"/>
                </a:moveTo>
                <a:lnTo>
                  <a:pt x="1828292" y="1112901"/>
                </a:lnTo>
                <a:lnTo>
                  <a:pt x="1914270" y="1131951"/>
                </a:lnTo>
                <a:lnTo>
                  <a:pt x="1923795" y="1141476"/>
                </a:lnTo>
                <a:lnTo>
                  <a:pt x="1933448" y="1170051"/>
                </a:lnTo>
                <a:lnTo>
                  <a:pt x="1942973" y="1189101"/>
                </a:lnTo>
                <a:lnTo>
                  <a:pt x="1962023" y="1198626"/>
                </a:lnTo>
                <a:lnTo>
                  <a:pt x="1971675" y="1189101"/>
                </a:lnTo>
                <a:lnTo>
                  <a:pt x="1962023" y="1170051"/>
                </a:lnTo>
                <a:lnTo>
                  <a:pt x="1990725" y="1170051"/>
                </a:lnTo>
                <a:lnTo>
                  <a:pt x="1990725" y="1160526"/>
                </a:lnTo>
                <a:lnTo>
                  <a:pt x="1981200" y="1141476"/>
                </a:lnTo>
                <a:lnTo>
                  <a:pt x="1981200" y="1131951"/>
                </a:lnTo>
                <a:lnTo>
                  <a:pt x="1962099" y="1112901"/>
                </a:lnTo>
                <a:close/>
              </a:path>
              <a:path w="1990725" h="1465579">
                <a:moveTo>
                  <a:pt x="1990725" y="1170051"/>
                </a:moveTo>
                <a:lnTo>
                  <a:pt x="1962023" y="1170051"/>
                </a:lnTo>
                <a:lnTo>
                  <a:pt x="1971675" y="1189101"/>
                </a:lnTo>
                <a:lnTo>
                  <a:pt x="1981200" y="1198626"/>
                </a:lnTo>
                <a:lnTo>
                  <a:pt x="1990725" y="1189101"/>
                </a:lnTo>
                <a:lnTo>
                  <a:pt x="1990725" y="1170051"/>
                </a:lnTo>
                <a:close/>
              </a:path>
              <a:path w="1990725" h="1465579">
                <a:moveTo>
                  <a:pt x="1761363" y="476250"/>
                </a:moveTo>
                <a:lnTo>
                  <a:pt x="1581404" y="476250"/>
                </a:lnTo>
                <a:lnTo>
                  <a:pt x="1590929" y="485775"/>
                </a:lnTo>
                <a:lnTo>
                  <a:pt x="1610106" y="485775"/>
                </a:lnTo>
                <a:lnTo>
                  <a:pt x="1629156" y="533400"/>
                </a:lnTo>
                <a:lnTo>
                  <a:pt x="1705610" y="712851"/>
                </a:lnTo>
                <a:lnTo>
                  <a:pt x="1705610" y="741299"/>
                </a:lnTo>
                <a:lnTo>
                  <a:pt x="1715262" y="788924"/>
                </a:lnTo>
                <a:lnTo>
                  <a:pt x="1753489" y="893699"/>
                </a:lnTo>
                <a:lnTo>
                  <a:pt x="1780539" y="979551"/>
                </a:lnTo>
                <a:lnTo>
                  <a:pt x="1790064" y="1017651"/>
                </a:lnTo>
                <a:lnTo>
                  <a:pt x="1790064" y="1036701"/>
                </a:lnTo>
                <a:lnTo>
                  <a:pt x="1780539" y="1046226"/>
                </a:lnTo>
                <a:lnTo>
                  <a:pt x="1770888" y="1065276"/>
                </a:lnTo>
                <a:lnTo>
                  <a:pt x="1770888" y="1093851"/>
                </a:lnTo>
                <a:lnTo>
                  <a:pt x="1780539" y="1112901"/>
                </a:lnTo>
                <a:lnTo>
                  <a:pt x="1799589" y="1170051"/>
                </a:lnTo>
                <a:lnTo>
                  <a:pt x="1809114" y="1189101"/>
                </a:lnTo>
                <a:lnTo>
                  <a:pt x="1828292" y="1189101"/>
                </a:lnTo>
                <a:lnTo>
                  <a:pt x="1837817" y="1179576"/>
                </a:lnTo>
                <a:lnTo>
                  <a:pt x="1837817" y="1151001"/>
                </a:lnTo>
                <a:lnTo>
                  <a:pt x="1828292" y="1122426"/>
                </a:lnTo>
                <a:lnTo>
                  <a:pt x="1828292" y="1112901"/>
                </a:lnTo>
                <a:lnTo>
                  <a:pt x="1962099" y="1112901"/>
                </a:lnTo>
                <a:lnTo>
                  <a:pt x="1933448" y="1084326"/>
                </a:lnTo>
                <a:lnTo>
                  <a:pt x="1856994" y="1036701"/>
                </a:lnTo>
                <a:lnTo>
                  <a:pt x="1856994" y="1017651"/>
                </a:lnTo>
                <a:lnTo>
                  <a:pt x="1866519" y="979551"/>
                </a:lnTo>
                <a:lnTo>
                  <a:pt x="1866519" y="807974"/>
                </a:lnTo>
                <a:lnTo>
                  <a:pt x="1856994" y="750824"/>
                </a:lnTo>
                <a:lnTo>
                  <a:pt x="1837817" y="703199"/>
                </a:lnTo>
                <a:lnTo>
                  <a:pt x="1828292" y="684149"/>
                </a:lnTo>
                <a:lnTo>
                  <a:pt x="1818767" y="674624"/>
                </a:lnTo>
                <a:lnTo>
                  <a:pt x="1818767" y="647700"/>
                </a:lnTo>
                <a:lnTo>
                  <a:pt x="1809114" y="609600"/>
                </a:lnTo>
                <a:lnTo>
                  <a:pt x="1799589" y="561975"/>
                </a:lnTo>
                <a:lnTo>
                  <a:pt x="1780539" y="514350"/>
                </a:lnTo>
                <a:lnTo>
                  <a:pt x="1761363" y="476250"/>
                </a:lnTo>
                <a:close/>
              </a:path>
              <a:path w="1990725" h="1465579">
                <a:moveTo>
                  <a:pt x="1571879" y="142875"/>
                </a:moveTo>
                <a:lnTo>
                  <a:pt x="1562354" y="152400"/>
                </a:lnTo>
                <a:lnTo>
                  <a:pt x="1562354" y="161925"/>
                </a:lnTo>
                <a:lnTo>
                  <a:pt x="1552702" y="190500"/>
                </a:lnTo>
                <a:lnTo>
                  <a:pt x="899805" y="190500"/>
                </a:lnTo>
                <a:lnTo>
                  <a:pt x="875919" y="238125"/>
                </a:lnTo>
                <a:lnTo>
                  <a:pt x="856805" y="304800"/>
                </a:lnTo>
                <a:lnTo>
                  <a:pt x="847255" y="342900"/>
                </a:lnTo>
                <a:lnTo>
                  <a:pt x="847255" y="361950"/>
                </a:lnTo>
                <a:lnTo>
                  <a:pt x="839292" y="390525"/>
                </a:lnTo>
                <a:lnTo>
                  <a:pt x="829729" y="438150"/>
                </a:lnTo>
                <a:lnTo>
                  <a:pt x="810628" y="552450"/>
                </a:lnTo>
                <a:lnTo>
                  <a:pt x="753287" y="619125"/>
                </a:lnTo>
                <a:lnTo>
                  <a:pt x="753287" y="628650"/>
                </a:lnTo>
                <a:lnTo>
                  <a:pt x="743737" y="638175"/>
                </a:lnTo>
                <a:lnTo>
                  <a:pt x="715073" y="693674"/>
                </a:lnTo>
                <a:lnTo>
                  <a:pt x="686396" y="760349"/>
                </a:lnTo>
                <a:lnTo>
                  <a:pt x="667296" y="827024"/>
                </a:lnTo>
                <a:lnTo>
                  <a:pt x="657733" y="836549"/>
                </a:lnTo>
                <a:lnTo>
                  <a:pt x="657733" y="855599"/>
                </a:lnTo>
                <a:lnTo>
                  <a:pt x="562178" y="950976"/>
                </a:lnTo>
                <a:lnTo>
                  <a:pt x="543064" y="950976"/>
                </a:lnTo>
                <a:lnTo>
                  <a:pt x="533514" y="970026"/>
                </a:lnTo>
                <a:lnTo>
                  <a:pt x="495287" y="998601"/>
                </a:lnTo>
                <a:lnTo>
                  <a:pt x="476186" y="998601"/>
                </a:lnTo>
                <a:lnTo>
                  <a:pt x="476186" y="1008126"/>
                </a:lnTo>
                <a:lnTo>
                  <a:pt x="466623" y="1008126"/>
                </a:lnTo>
                <a:lnTo>
                  <a:pt x="409295" y="1046226"/>
                </a:lnTo>
                <a:lnTo>
                  <a:pt x="409295" y="1160526"/>
                </a:lnTo>
                <a:lnTo>
                  <a:pt x="565365" y="1160526"/>
                </a:lnTo>
                <a:lnTo>
                  <a:pt x="571741" y="1084326"/>
                </a:lnTo>
                <a:lnTo>
                  <a:pt x="581291" y="1065276"/>
                </a:lnTo>
                <a:lnTo>
                  <a:pt x="590842" y="1055751"/>
                </a:lnTo>
                <a:lnTo>
                  <a:pt x="619518" y="1017651"/>
                </a:lnTo>
                <a:lnTo>
                  <a:pt x="657733" y="998601"/>
                </a:lnTo>
                <a:lnTo>
                  <a:pt x="686396" y="970026"/>
                </a:lnTo>
                <a:lnTo>
                  <a:pt x="705510" y="970026"/>
                </a:lnTo>
                <a:lnTo>
                  <a:pt x="705510" y="960501"/>
                </a:lnTo>
                <a:lnTo>
                  <a:pt x="781951" y="912749"/>
                </a:lnTo>
                <a:lnTo>
                  <a:pt x="839292" y="865124"/>
                </a:lnTo>
                <a:lnTo>
                  <a:pt x="875919" y="836549"/>
                </a:lnTo>
                <a:lnTo>
                  <a:pt x="933246" y="798449"/>
                </a:lnTo>
                <a:lnTo>
                  <a:pt x="952360" y="788924"/>
                </a:lnTo>
                <a:lnTo>
                  <a:pt x="971422" y="769874"/>
                </a:lnTo>
                <a:lnTo>
                  <a:pt x="981075" y="760349"/>
                </a:lnTo>
                <a:lnTo>
                  <a:pt x="981075" y="750824"/>
                </a:lnTo>
                <a:lnTo>
                  <a:pt x="993831" y="731774"/>
                </a:lnTo>
                <a:lnTo>
                  <a:pt x="839292" y="731774"/>
                </a:lnTo>
                <a:lnTo>
                  <a:pt x="847255" y="712851"/>
                </a:lnTo>
                <a:lnTo>
                  <a:pt x="1002498" y="712851"/>
                </a:lnTo>
                <a:lnTo>
                  <a:pt x="1009650" y="684149"/>
                </a:lnTo>
                <a:lnTo>
                  <a:pt x="1019302" y="647700"/>
                </a:lnTo>
                <a:lnTo>
                  <a:pt x="1019302" y="628650"/>
                </a:lnTo>
                <a:lnTo>
                  <a:pt x="1009650" y="628650"/>
                </a:lnTo>
                <a:lnTo>
                  <a:pt x="1009650" y="619125"/>
                </a:lnTo>
                <a:lnTo>
                  <a:pt x="1019302" y="600075"/>
                </a:lnTo>
                <a:lnTo>
                  <a:pt x="1038352" y="533400"/>
                </a:lnTo>
                <a:lnTo>
                  <a:pt x="1057529" y="476250"/>
                </a:lnTo>
                <a:lnTo>
                  <a:pt x="1057529" y="447675"/>
                </a:lnTo>
                <a:lnTo>
                  <a:pt x="1067054" y="438150"/>
                </a:lnTo>
                <a:lnTo>
                  <a:pt x="1057529" y="428625"/>
                </a:lnTo>
                <a:lnTo>
                  <a:pt x="1047877" y="409575"/>
                </a:lnTo>
                <a:lnTo>
                  <a:pt x="1019302" y="381000"/>
                </a:lnTo>
                <a:lnTo>
                  <a:pt x="1079176" y="381000"/>
                </a:lnTo>
                <a:lnTo>
                  <a:pt x="1086104" y="304800"/>
                </a:lnTo>
                <a:lnTo>
                  <a:pt x="1701850" y="304800"/>
                </a:lnTo>
                <a:lnTo>
                  <a:pt x="1686560" y="285750"/>
                </a:lnTo>
                <a:lnTo>
                  <a:pt x="1677035" y="276225"/>
                </a:lnTo>
                <a:lnTo>
                  <a:pt x="1667383" y="266700"/>
                </a:lnTo>
                <a:lnTo>
                  <a:pt x="1657858" y="200025"/>
                </a:lnTo>
                <a:lnTo>
                  <a:pt x="1619631" y="180975"/>
                </a:lnTo>
                <a:lnTo>
                  <a:pt x="1571879" y="142875"/>
                </a:lnTo>
                <a:close/>
              </a:path>
              <a:path w="1990725" h="1465579">
                <a:moveTo>
                  <a:pt x="705510" y="970026"/>
                </a:moveTo>
                <a:lnTo>
                  <a:pt x="686396" y="970026"/>
                </a:lnTo>
                <a:lnTo>
                  <a:pt x="667296" y="989076"/>
                </a:lnTo>
                <a:lnTo>
                  <a:pt x="667296" y="998601"/>
                </a:lnTo>
                <a:lnTo>
                  <a:pt x="676846" y="1027176"/>
                </a:lnTo>
                <a:lnTo>
                  <a:pt x="676846" y="1046226"/>
                </a:lnTo>
                <a:lnTo>
                  <a:pt x="686396" y="1055751"/>
                </a:lnTo>
                <a:lnTo>
                  <a:pt x="695960" y="1046226"/>
                </a:lnTo>
                <a:lnTo>
                  <a:pt x="705510" y="1008126"/>
                </a:lnTo>
                <a:lnTo>
                  <a:pt x="705510" y="970026"/>
                </a:lnTo>
                <a:close/>
              </a:path>
              <a:path w="1990725" h="1465579">
                <a:moveTo>
                  <a:pt x="1002498" y="712851"/>
                </a:moveTo>
                <a:lnTo>
                  <a:pt x="847255" y="712851"/>
                </a:lnTo>
                <a:lnTo>
                  <a:pt x="847255" y="722376"/>
                </a:lnTo>
                <a:lnTo>
                  <a:pt x="839292" y="731774"/>
                </a:lnTo>
                <a:lnTo>
                  <a:pt x="993831" y="731774"/>
                </a:lnTo>
                <a:lnTo>
                  <a:pt x="1000125" y="722376"/>
                </a:lnTo>
                <a:lnTo>
                  <a:pt x="1002498" y="712851"/>
                </a:lnTo>
                <a:close/>
              </a:path>
              <a:path w="1990725" h="1465579">
                <a:moveTo>
                  <a:pt x="1079176" y="381000"/>
                </a:moveTo>
                <a:lnTo>
                  <a:pt x="1019302" y="381000"/>
                </a:lnTo>
                <a:lnTo>
                  <a:pt x="1076579" y="409575"/>
                </a:lnTo>
                <a:lnTo>
                  <a:pt x="1079176" y="381000"/>
                </a:lnTo>
                <a:close/>
              </a:path>
              <a:path w="1990725" h="1465579">
                <a:moveTo>
                  <a:pt x="904576" y="180987"/>
                </a:moveTo>
                <a:lnTo>
                  <a:pt x="895032" y="190500"/>
                </a:lnTo>
                <a:lnTo>
                  <a:pt x="899805" y="190500"/>
                </a:lnTo>
                <a:lnTo>
                  <a:pt x="904576" y="180987"/>
                </a:lnTo>
                <a:close/>
              </a:path>
              <a:path w="1990725" h="1465579">
                <a:moveTo>
                  <a:pt x="1418970" y="28575"/>
                </a:moveTo>
                <a:lnTo>
                  <a:pt x="1162558" y="28575"/>
                </a:lnTo>
                <a:lnTo>
                  <a:pt x="1133856" y="38100"/>
                </a:lnTo>
                <a:lnTo>
                  <a:pt x="1114806" y="47625"/>
                </a:lnTo>
                <a:lnTo>
                  <a:pt x="1095756" y="47625"/>
                </a:lnTo>
                <a:lnTo>
                  <a:pt x="1000125" y="95250"/>
                </a:lnTo>
                <a:lnTo>
                  <a:pt x="933246" y="142875"/>
                </a:lnTo>
                <a:lnTo>
                  <a:pt x="914146" y="171450"/>
                </a:lnTo>
                <a:lnTo>
                  <a:pt x="904589" y="180975"/>
                </a:lnTo>
                <a:lnTo>
                  <a:pt x="904582" y="190500"/>
                </a:lnTo>
                <a:lnTo>
                  <a:pt x="1552702" y="190500"/>
                </a:lnTo>
                <a:lnTo>
                  <a:pt x="1552702" y="171450"/>
                </a:lnTo>
                <a:lnTo>
                  <a:pt x="1533652" y="114300"/>
                </a:lnTo>
                <a:lnTo>
                  <a:pt x="1533652" y="104775"/>
                </a:lnTo>
                <a:lnTo>
                  <a:pt x="1485900" y="66675"/>
                </a:lnTo>
                <a:lnTo>
                  <a:pt x="1466723" y="57150"/>
                </a:lnTo>
                <a:lnTo>
                  <a:pt x="1457198" y="47625"/>
                </a:lnTo>
                <a:lnTo>
                  <a:pt x="1418970" y="28575"/>
                </a:lnTo>
                <a:close/>
              </a:path>
              <a:path w="1990725" h="1465579">
                <a:moveTo>
                  <a:pt x="1267714" y="0"/>
                </a:moveTo>
                <a:lnTo>
                  <a:pt x="1229487" y="9525"/>
                </a:lnTo>
                <a:lnTo>
                  <a:pt x="1200785" y="28575"/>
                </a:lnTo>
                <a:lnTo>
                  <a:pt x="1352042" y="28575"/>
                </a:lnTo>
                <a:lnTo>
                  <a:pt x="1304290" y="9525"/>
                </a:lnTo>
                <a:lnTo>
                  <a:pt x="126771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85850" y="4300473"/>
            <a:ext cx="200025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781175" y="3863975"/>
            <a:ext cx="493775" cy="88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504950" y="3673475"/>
            <a:ext cx="179450" cy="180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495425" y="4244975"/>
            <a:ext cx="255650" cy="284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90600" y="4586223"/>
            <a:ext cx="19050" cy="85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581025" y="4671948"/>
            <a:ext cx="569912" cy="333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7069" y="176225"/>
            <a:ext cx="26898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9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5312" y="2066099"/>
            <a:ext cx="3953509" cy="396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chburrell\AppData\Local\Microsoft\Windows\Temporary%20Internet%20Files\Content.IE5\Z5OEPNJQ\MS900441637%5b1%5d.wa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370.png"/><Relationship Id="rId5" Type="http://schemas.openxmlformats.org/officeDocument/2006/relationships/image" Target="../media/image41.png"/><Relationship Id="rId10" Type="http://schemas.openxmlformats.org/officeDocument/2006/relationships/image" Target="../media/image360.png"/><Relationship Id="rId4" Type="http://schemas.openxmlformats.org/officeDocument/2006/relationships/image" Target="../media/image40.png"/><Relationship Id="rId9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1679"/>
            <a:ext cx="7772400" cy="354169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Distance vs. Time Graphs 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Analysis of a Distance (d) vs Time (T) Graph  </a:t>
            </a:r>
          </a:p>
        </p:txBody>
      </p:sp>
    </p:spTree>
    <p:extLst>
      <p:ext uri="{BB962C8B-B14F-4D97-AF65-F5344CB8AC3E}">
        <p14:creationId xmlns:p14="http://schemas.microsoft.com/office/powerpoint/2010/main" val="279552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0832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</a:rPr>
              <a:t>Constant speed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042635" y="3408761"/>
            <a:ext cx="1549608" cy="1775791"/>
          </a:xfrm>
          <a:prstGeom prst="line">
            <a:avLst/>
          </a:prstGeom>
          <a:noFill/>
          <a:ln w="127000">
            <a:solidFill>
              <a:srgbClr val="3CB37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2345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3498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Now, on the same graph, use a dashed line to show a second object with a SLOWER constant speed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042635" y="3408761"/>
            <a:ext cx="1549608" cy="1775791"/>
          </a:xfrm>
          <a:prstGeom prst="line">
            <a:avLst/>
          </a:prstGeom>
          <a:noFill/>
          <a:ln w="127000">
            <a:solidFill>
              <a:srgbClr val="3CB37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42634" y="4263629"/>
            <a:ext cx="2376152" cy="920922"/>
          </a:xfrm>
          <a:prstGeom prst="line">
            <a:avLst/>
          </a:prstGeom>
          <a:ln w="136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65172" y="1973361"/>
            <a:ext cx="3700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 constant speeds,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one faster</a:t>
            </a:r>
            <a:r>
              <a:rPr lang="en-US" sz="3000" dirty="0"/>
              <a:t>,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one slower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94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314729"/>
            <a:ext cx="8218884" cy="1166341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 </a:t>
            </a:r>
            <a:r>
              <a:rPr lang="en-US" sz="3200" b="1" i="1" dirty="0">
                <a:solidFill>
                  <a:schemeClr val="bg1"/>
                </a:solidFill>
              </a:rPr>
              <a:t>speeds up</a:t>
            </a:r>
            <a:r>
              <a:rPr lang="en-US" sz="3200" dirty="0">
                <a:solidFill>
                  <a:schemeClr val="bg1"/>
                </a:solidFill>
              </a:rPr>
              <a:t>. What do we call this motion?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7" name="SMARTPenAnnotation1"/>
          <p:cNvSpPr>
            <a:spLocks/>
          </p:cNvSpPr>
          <p:nvPr/>
        </p:nvSpPr>
        <p:spPr bwMode="auto">
          <a:xfrm>
            <a:off x="2996797" y="3311132"/>
            <a:ext cx="2016919" cy="1895475"/>
          </a:xfrm>
          <a:custGeom>
            <a:avLst/>
            <a:gdLst>
              <a:gd name="T0" fmla="*/ 122238 w 1694"/>
              <a:gd name="T1" fmla="*/ 2525713 h 1592"/>
              <a:gd name="T2" fmla="*/ 176213 w 1694"/>
              <a:gd name="T3" fmla="*/ 2516188 h 1592"/>
              <a:gd name="T4" fmla="*/ 271463 w 1694"/>
              <a:gd name="T5" fmla="*/ 2505075 h 1592"/>
              <a:gd name="T6" fmla="*/ 342900 w 1694"/>
              <a:gd name="T7" fmla="*/ 2490788 h 1592"/>
              <a:gd name="T8" fmla="*/ 449263 w 1694"/>
              <a:gd name="T9" fmla="*/ 2468563 h 1592"/>
              <a:gd name="T10" fmla="*/ 592138 w 1694"/>
              <a:gd name="T11" fmla="*/ 2433638 h 1592"/>
              <a:gd name="T12" fmla="*/ 617538 w 1694"/>
              <a:gd name="T13" fmla="*/ 2424113 h 1592"/>
              <a:gd name="T14" fmla="*/ 728663 w 1694"/>
              <a:gd name="T15" fmla="*/ 2395538 h 1592"/>
              <a:gd name="T16" fmla="*/ 774700 w 1694"/>
              <a:gd name="T17" fmla="*/ 2379663 h 1592"/>
              <a:gd name="T18" fmla="*/ 863600 w 1694"/>
              <a:gd name="T19" fmla="*/ 2341563 h 1592"/>
              <a:gd name="T20" fmla="*/ 884238 w 1694"/>
              <a:gd name="T21" fmla="*/ 2332038 h 1592"/>
              <a:gd name="T22" fmla="*/ 901700 w 1694"/>
              <a:gd name="T23" fmla="*/ 2324100 h 1592"/>
              <a:gd name="T24" fmla="*/ 919163 w 1694"/>
              <a:gd name="T25" fmla="*/ 2314575 h 1592"/>
              <a:gd name="T26" fmla="*/ 979488 w 1694"/>
              <a:gd name="T27" fmla="*/ 2281238 h 1592"/>
              <a:gd name="T28" fmla="*/ 1023938 w 1694"/>
              <a:gd name="T29" fmla="*/ 2262188 h 1592"/>
              <a:gd name="T30" fmla="*/ 1095375 w 1694"/>
              <a:gd name="T31" fmla="*/ 2232025 h 1592"/>
              <a:gd name="T32" fmla="*/ 1141413 w 1694"/>
              <a:gd name="T33" fmla="*/ 2201863 h 1592"/>
              <a:gd name="T34" fmla="*/ 1157288 w 1694"/>
              <a:gd name="T35" fmla="*/ 2195513 h 1592"/>
              <a:gd name="T36" fmla="*/ 1203325 w 1694"/>
              <a:gd name="T37" fmla="*/ 2170113 h 1592"/>
              <a:gd name="T38" fmla="*/ 1246188 w 1694"/>
              <a:gd name="T39" fmla="*/ 2146300 h 1592"/>
              <a:gd name="T40" fmla="*/ 1381125 w 1694"/>
              <a:gd name="T41" fmla="*/ 2065338 h 1592"/>
              <a:gd name="T42" fmla="*/ 1422400 w 1694"/>
              <a:gd name="T43" fmla="*/ 2046288 h 1592"/>
              <a:gd name="T44" fmla="*/ 1511300 w 1694"/>
              <a:gd name="T45" fmla="*/ 1982788 h 1592"/>
              <a:gd name="T46" fmla="*/ 1538288 w 1694"/>
              <a:gd name="T47" fmla="*/ 1966913 h 1592"/>
              <a:gd name="T48" fmla="*/ 1603375 w 1694"/>
              <a:gd name="T49" fmla="*/ 1908175 h 1592"/>
              <a:gd name="T50" fmla="*/ 1795463 w 1694"/>
              <a:gd name="T51" fmla="*/ 1714500 h 1592"/>
              <a:gd name="T52" fmla="*/ 1879600 w 1694"/>
              <a:gd name="T53" fmla="*/ 1616075 h 1592"/>
              <a:gd name="T54" fmla="*/ 1912938 w 1694"/>
              <a:gd name="T55" fmla="*/ 1587500 h 1592"/>
              <a:gd name="T56" fmla="*/ 1935163 w 1694"/>
              <a:gd name="T57" fmla="*/ 1563688 h 1592"/>
              <a:gd name="T58" fmla="*/ 1962150 w 1694"/>
              <a:gd name="T59" fmla="*/ 1528763 h 1592"/>
              <a:gd name="T60" fmla="*/ 2008188 w 1694"/>
              <a:gd name="T61" fmla="*/ 1470025 h 1592"/>
              <a:gd name="T62" fmla="*/ 2027238 w 1694"/>
              <a:gd name="T63" fmla="*/ 1441450 h 1592"/>
              <a:gd name="T64" fmla="*/ 2065338 w 1694"/>
              <a:gd name="T65" fmla="*/ 1390650 h 1592"/>
              <a:gd name="T66" fmla="*/ 2125663 w 1694"/>
              <a:gd name="T67" fmla="*/ 1306513 h 1592"/>
              <a:gd name="T68" fmla="*/ 2206625 w 1694"/>
              <a:gd name="T69" fmla="*/ 1166813 h 1592"/>
              <a:gd name="T70" fmla="*/ 2236788 w 1694"/>
              <a:gd name="T71" fmla="*/ 1111250 h 1592"/>
              <a:gd name="T72" fmla="*/ 2306638 w 1694"/>
              <a:gd name="T73" fmla="*/ 981075 h 1592"/>
              <a:gd name="T74" fmla="*/ 2365375 w 1694"/>
              <a:gd name="T75" fmla="*/ 865188 h 1592"/>
              <a:gd name="T76" fmla="*/ 2417763 w 1694"/>
              <a:gd name="T77" fmla="*/ 757238 h 1592"/>
              <a:gd name="T78" fmla="*/ 2455863 w 1694"/>
              <a:gd name="T79" fmla="*/ 681038 h 1592"/>
              <a:gd name="T80" fmla="*/ 2478088 w 1694"/>
              <a:gd name="T81" fmla="*/ 633413 h 1592"/>
              <a:gd name="T82" fmla="*/ 2516188 w 1694"/>
              <a:gd name="T83" fmla="*/ 550863 h 1592"/>
              <a:gd name="T84" fmla="*/ 2536825 w 1694"/>
              <a:gd name="T85" fmla="*/ 509588 h 1592"/>
              <a:gd name="T86" fmla="*/ 2551113 w 1694"/>
              <a:gd name="T87" fmla="*/ 474663 h 1592"/>
              <a:gd name="T88" fmla="*/ 2560638 w 1694"/>
              <a:gd name="T89" fmla="*/ 452438 h 1592"/>
              <a:gd name="T90" fmla="*/ 2581275 w 1694"/>
              <a:gd name="T91" fmla="*/ 396875 h 1592"/>
              <a:gd name="T92" fmla="*/ 2597150 w 1694"/>
              <a:gd name="T93" fmla="*/ 363538 h 1592"/>
              <a:gd name="T94" fmla="*/ 2609850 w 1694"/>
              <a:gd name="T95" fmla="*/ 312738 h 1592"/>
              <a:gd name="T96" fmla="*/ 2649538 w 1694"/>
              <a:gd name="T97" fmla="*/ 152400 h 1592"/>
              <a:gd name="T98" fmla="*/ 2659063 w 1694"/>
              <a:gd name="T99" fmla="*/ 84138 h 1592"/>
              <a:gd name="T100" fmla="*/ 2670175 w 1694"/>
              <a:gd name="T101" fmla="*/ 31750 h 1592"/>
              <a:gd name="T102" fmla="*/ 2676525 w 1694"/>
              <a:gd name="T103" fmla="*/ 26988 h 1592"/>
              <a:gd name="T104" fmla="*/ 2687638 w 1694"/>
              <a:gd name="T105" fmla="*/ 0 h 15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94" h="1592">
                <a:moveTo>
                  <a:pt x="0" y="1586"/>
                </a:moveTo>
                <a:lnTo>
                  <a:pt x="63" y="1586"/>
                </a:lnTo>
                <a:lnTo>
                  <a:pt x="69" y="1588"/>
                </a:lnTo>
                <a:lnTo>
                  <a:pt x="77" y="1591"/>
                </a:lnTo>
                <a:lnTo>
                  <a:pt x="81" y="1590"/>
                </a:lnTo>
                <a:lnTo>
                  <a:pt x="87" y="1588"/>
                </a:lnTo>
                <a:lnTo>
                  <a:pt x="94" y="1587"/>
                </a:lnTo>
                <a:lnTo>
                  <a:pt x="111" y="1585"/>
                </a:lnTo>
                <a:lnTo>
                  <a:pt x="132" y="1581"/>
                </a:lnTo>
                <a:lnTo>
                  <a:pt x="165" y="1581"/>
                </a:lnTo>
                <a:lnTo>
                  <a:pt x="167" y="1580"/>
                </a:lnTo>
                <a:lnTo>
                  <a:pt x="171" y="1578"/>
                </a:lnTo>
                <a:lnTo>
                  <a:pt x="179" y="1576"/>
                </a:lnTo>
                <a:lnTo>
                  <a:pt x="190" y="1575"/>
                </a:lnTo>
                <a:lnTo>
                  <a:pt x="209" y="1570"/>
                </a:lnTo>
                <a:lnTo>
                  <a:pt x="216" y="1569"/>
                </a:lnTo>
                <a:lnTo>
                  <a:pt x="234" y="1564"/>
                </a:lnTo>
                <a:lnTo>
                  <a:pt x="278" y="1558"/>
                </a:lnTo>
                <a:lnTo>
                  <a:pt x="280" y="1558"/>
                </a:lnTo>
                <a:lnTo>
                  <a:pt x="283" y="1555"/>
                </a:lnTo>
                <a:lnTo>
                  <a:pt x="290" y="1554"/>
                </a:lnTo>
                <a:lnTo>
                  <a:pt x="325" y="1548"/>
                </a:lnTo>
                <a:lnTo>
                  <a:pt x="368" y="1536"/>
                </a:lnTo>
                <a:lnTo>
                  <a:pt x="373" y="1533"/>
                </a:lnTo>
                <a:lnTo>
                  <a:pt x="378" y="1531"/>
                </a:lnTo>
                <a:lnTo>
                  <a:pt x="382" y="1531"/>
                </a:lnTo>
                <a:lnTo>
                  <a:pt x="387" y="1529"/>
                </a:lnTo>
                <a:lnTo>
                  <a:pt x="389" y="1527"/>
                </a:lnTo>
                <a:lnTo>
                  <a:pt x="422" y="1523"/>
                </a:lnTo>
                <a:lnTo>
                  <a:pt x="443" y="1515"/>
                </a:lnTo>
                <a:lnTo>
                  <a:pt x="454" y="1513"/>
                </a:lnTo>
                <a:lnTo>
                  <a:pt x="459" y="1509"/>
                </a:lnTo>
                <a:lnTo>
                  <a:pt x="463" y="1508"/>
                </a:lnTo>
                <a:lnTo>
                  <a:pt x="471" y="1507"/>
                </a:lnTo>
                <a:lnTo>
                  <a:pt x="477" y="1505"/>
                </a:lnTo>
                <a:lnTo>
                  <a:pt x="488" y="1499"/>
                </a:lnTo>
                <a:lnTo>
                  <a:pt x="516" y="1490"/>
                </a:lnTo>
                <a:lnTo>
                  <a:pt x="524" y="1487"/>
                </a:lnTo>
                <a:lnTo>
                  <a:pt x="539" y="1477"/>
                </a:lnTo>
                <a:lnTo>
                  <a:pt x="544" y="1475"/>
                </a:lnTo>
                <a:lnTo>
                  <a:pt x="547" y="1475"/>
                </a:lnTo>
                <a:lnTo>
                  <a:pt x="551" y="1473"/>
                </a:lnTo>
                <a:lnTo>
                  <a:pt x="553" y="1471"/>
                </a:lnTo>
                <a:lnTo>
                  <a:pt x="557" y="1469"/>
                </a:lnTo>
                <a:lnTo>
                  <a:pt x="559" y="1469"/>
                </a:lnTo>
                <a:lnTo>
                  <a:pt x="562" y="1467"/>
                </a:lnTo>
                <a:lnTo>
                  <a:pt x="564" y="1465"/>
                </a:lnTo>
                <a:lnTo>
                  <a:pt x="568" y="1464"/>
                </a:lnTo>
                <a:lnTo>
                  <a:pt x="570" y="1463"/>
                </a:lnTo>
                <a:lnTo>
                  <a:pt x="574" y="1461"/>
                </a:lnTo>
                <a:lnTo>
                  <a:pt x="576" y="1460"/>
                </a:lnTo>
                <a:lnTo>
                  <a:pt x="579" y="1458"/>
                </a:lnTo>
                <a:lnTo>
                  <a:pt x="581" y="1458"/>
                </a:lnTo>
                <a:lnTo>
                  <a:pt x="609" y="1442"/>
                </a:lnTo>
                <a:lnTo>
                  <a:pt x="615" y="1438"/>
                </a:lnTo>
                <a:lnTo>
                  <a:pt x="617" y="1437"/>
                </a:lnTo>
                <a:lnTo>
                  <a:pt x="626" y="1434"/>
                </a:lnTo>
                <a:lnTo>
                  <a:pt x="633" y="1431"/>
                </a:lnTo>
                <a:lnTo>
                  <a:pt x="639" y="1429"/>
                </a:lnTo>
                <a:lnTo>
                  <a:pt x="645" y="1425"/>
                </a:lnTo>
                <a:lnTo>
                  <a:pt x="651" y="1423"/>
                </a:lnTo>
                <a:lnTo>
                  <a:pt x="673" y="1410"/>
                </a:lnTo>
                <a:lnTo>
                  <a:pt x="679" y="1408"/>
                </a:lnTo>
                <a:lnTo>
                  <a:pt x="690" y="1406"/>
                </a:lnTo>
                <a:lnTo>
                  <a:pt x="694" y="1403"/>
                </a:lnTo>
                <a:lnTo>
                  <a:pt x="701" y="1397"/>
                </a:lnTo>
                <a:lnTo>
                  <a:pt x="707" y="1395"/>
                </a:lnTo>
                <a:lnTo>
                  <a:pt x="719" y="1387"/>
                </a:lnTo>
                <a:lnTo>
                  <a:pt x="724" y="1385"/>
                </a:lnTo>
                <a:lnTo>
                  <a:pt x="727" y="1385"/>
                </a:lnTo>
                <a:lnTo>
                  <a:pt x="728" y="1384"/>
                </a:lnTo>
                <a:lnTo>
                  <a:pt x="729" y="1383"/>
                </a:lnTo>
                <a:lnTo>
                  <a:pt x="730" y="1381"/>
                </a:lnTo>
                <a:lnTo>
                  <a:pt x="732" y="1380"/>
                </a:lnTo>
                <a:lnTo>
                  <a:pt x="739" y="1378"/>
                </a:lnTo>
                <a:lnTo>
                  <a:pt x="758" y="1367"/>
                </a:lnTo>
                <a:lnTo>
                  <a:pt x="760" y="1365"/>
                </a:lnTo>
                <a:lnTo>
                  <a:pt x="765" y="1363"/>
                </a:lnTo>
                <a:lnTo>
                  <a:pt x="767" y="1362"/>
                </a:lnTo>
                <a:lnTo>
                  <a:pt x="785" y="1352"/>
                </a:lnTo>
                <a:lnTo>
                  <a:pt x="798" y="1348"/>
                </a:lnTo>
                <a:lnTo>
                  <a:pt x="849" y="1315"/>
                </a:lnTo>
                <a:lnTo>
                  <a:pt x="865" y="1303"/>
                </a:lnTo>
                <a:lnTo>
                  <a:pt x="870" y="1301"/>
                </a:lnTo>
                <a:lnTo>
                  <a:pt x="876" y="1300"/>
                </a:lnTo>
                <a:lnTo>
                  <a:pt x="885" y="1295"/>
                </a:lnTo>
                <a:lnTo>
                  <a:pt x="892" y="1290"/>
                </a:lnTo>
                <a:lnTo>
                  <a:pt x="896" y="1289"/>
                </a:lnTo>
                <a:lnTo>
                  <a:pt x="902" y="1285"/>
                </a:lnTo>
                <a:lnTo>
                  <a:pt x="912" y="1278"/>
                </a:lnTo>
                <a:lnTo>
                  <a:pt x="935" y="1264"/>
                </a:lnTo>
                <a:lnTo>
                  <a:pt x="952" y="1249"/>
                </a:lnTo>
                <a:lnTo>
                  <a:pt x="961" y="1243"/>
                </a:lnTo>
                <a:lnTo>
                  <a:pt x="963" y="1241"/>
                </a:lnTo>
                <a:lnTo>
                  <a:pt x="967" y="1239"/>
                </a:lnTo>
                <a:lnTo>
                  <a:pt x="969" y="1239"/>
                </a:lnTo>
                <a:lnTo>
                  <a:pt x="985" y="1229"/>
                </a:lnTo>
                <a:lnTo>
                  <a:pt x="994" y="1222"/>
                </a:lnTo>
                <a:lnTo>
                  <a:pt x="1008" y="1203"/>
                </a:lnTo>
                <a:lnTo>
                  <a:pt x="1010" y="1202"/>
                </a:lnTo>
                <a:lnTo>
                  <a:pt x="1018" y="1197"/>
                </a:lnTo>
                <a:lnTo>
                  <a:pt x="1042" y="1174"/>
                </a:lnTo>
                <a:lnTo>
                  <a:pt x="1084" y="1126"/>
                </a:lnTo>
                <a:lnTo>
                  <a:pt x="1131" y="1080"/>
                </a:lnTo>
                <a:lnTo>
                  <a:pt x="1162" y="1043"/>
                </a:lnTo>
                <a:lnTo>
                  <a:pt x="1163" y="1039"/>
                </a:lnTo>
                <a:lnTo>
                  <a:pt x="1182" y="1020"/>
                </a:lnTo>
                <a:lnTo>
                  <a:pt x="1184" y="1018"/>
                </a:lnTo>
                <a:lnTo>
                  <a:pt x="1185" y="1016"/>
                </a:lnTo>
                <a:lnTo>
                  <a:pt x="1187" y="1015"/>
                </a:lnTo>
                <a:lnTo>
                  <a:pt x="1189" y="1014"/>
                </a:lnTo>
                <a:lnTo>
                  <a:pt x="1205" y="1000"/>
                </a:lnTo>
                <a:lnTo>
                  <a:pt x="1206" y="999"/>
                </a:lnTo>
                <a:lnTo>
                  <a:pt x="1213" y="989"/>
                </a:lnTo>
                <a:lnTo>
                  <a:pt x="1215" y="987"/>
                </a:lnTo>
                <a:lnTo>
                  <a:pt x="1219" y="985"/>
                </a:lnTo>
                <a:lnTo>
                  <a:pt x="1223" y="982"/>
                </a:lnTo>
                <a:lnTo>
                  <a:pt x="1224" y="980"/>
                </a:lnTo>
                <a:lnTo>
                  <a:pt x="1226" y="975"/>
                </a:lnTo>
                <a:lnTo>
                  <a:pt x="1236" y="963"/>
                </a:lnTo>
                <a:lnTo>
                  <a:pt x="1250" y="948"/>
                </a:lnTo>
                <a:lnTo>
                  <a:pt x="1255" y="940"/>
                </a:lnTo>
                <a:lnTo>
                  <a:pt x="1264" y="929"/>
                </a:lnTo>
                <a:lnTo>
                  <a:pt x="1265" y="926"/>
                </a:lnTo>
                <a:lnTo>
                  <a:pt x="1269" y="921"/>
                </a:lnTo>
                <a:lnTo>
                  <a:pt x="1273" y="915"/>
                </a:lnTo>
                <a:lnTo>
                  <a:pt x="1275" y="910"/>
                </a:lnTo>
                <a:lnTo>
                  <a:pt x="1277" y="908"/>
                </a:lnTo>
                <a:lnTo>
                  <a:pt x="1284" y="902"/>
                </a:lnTo>
                <a:lnTo>
                  <a:pt x="1286" y="900"/>
                </a:lnTo>
                <a:lnTo>
                  <a:pt x="1292" y="887"/>
                </a:lnTo>
                <a:lnTo>
                  <a:pt x="1301" y="876"/>
                </a:lnTo>
                <a:lnTo>
                  <a:pt x="1306" y="870"/>
                </a:lnTo>
                <a:lnTo>
                  <a:pt x="1316" y="851"/>
                </a:lnTo>
                <a:lnTo>
                  <a:pt x="1336" y="829"/>
                </a:lnTo>
                <a:lnTo>
                  <a:pt x="1339" y="823"/>
                </a:lnTo>
                <a:lnTo>
                  <a:pt x="1369" y="775"/>
                </a:lnTo>
                <a:lnTo>
                  <a:pt x="1379" y="759"/>
                </a:lnTo>
                <a:lnTo>
                  <a:pt x="1388" y="738"/>
                </a:lnTo>
                <a:lnTo>
                  <a:pt x="1390" y="735"/>
                </a:lnTo>
                <a:lnTo>
                  <a:pt x="1391" y="734"/>
                </a:lnTo>
                <a:lnTo>
                  <a:pt x="1395" y="726"/>
                </a:lnTo>
                <a:lnTo>
                  <a:pt x="1399" y="715"/>
                </a:lnTo>
                <a:lnTo>
                  <a:pt x="1409" y="700"/>
                </a:lnTo>
                <a:lnTo>
                  <a:pt x="1420" y="677"/>
                </a:lnTo>
                <a:lnTo>
                  <a:pt x="1426" y="666"/>
                </a:lnTo>
                <a:lnTo>
                  <a:pt x="1429" y="660"/>
                </a:lnTo>
                <a:lnTo>
                  <a:pt x="1453" y="618"/>
                </a:lnTo>
                <a:lnTo>
                  <a:pt x="1455" y="612"/>
                </a:lnTo>
                <a:lnTo>
                  <a:pt x="1456" y="606"/>
                </a:lnTo>
                <a:lnTo>
                  <a:pt x="1481" y="561"/>
                </a:lnTo>
                <a:lnTo>
                  <a:pt x="1490" y="545"/>
                </a:lnTo>
                <a:lnTo>
                  <a:pt x="1512" y="499"/>
                </a:lnTo>
                <a:lnTo>
                  <a:pt x="1517" y="488"/>
                </a:lnTo>
                <a:lnTo>
                  <a:pt x="1522" y="481"/>
                </a:lnTo>
                <a:lnTo>
                  <a:pt x="1523" y="477"/>
                </a:lnTo>
                <a:lnTo>
                  <a:pt x="1539" y="450"/>
                </a:lnTo>
                <a:lnTo>
                  <a:pt x="1541" y="441"/>
                </a:lnTo>
                <a:lnTo>
                  <a:pt x="1545" y="435"/>
                </a:lnTo>
                <a:lnTo>
                  <a:pt x="1547" y="429"/>
                </a:lnTo>
                <a:lnTo>
                  <a:pt x="1551" y="424"/>
                </a:lnTo>
                <a:lnTo>
                  <a:pt x="1553" y="418"/>
                </a:lnTo>
                <a:lnTo>
                  <a:pt x="1557" y="411"/>
                </a:lnTo>
                <a:lnTo>
                  <a:pt x="1561" y="399"/>
                </a:lnTo>
                <a:lnTo>
                  <a:pt x="1563" y="393"/>
                </a:lnTo>
                <a:lnTo>
                  <a:pt x="1580" y="357"/>
                </a:lnTo>
                <a:lnTo>
                  <a:pt x="1584" y="352"/>
                </a:lnTo>
                <a:lnTo>
                  <a:pt x="1585" y="347"/>
                </a:lnTo>
                <a:lnTo>
                  <a:pt x="1586" y="341"/>
                </a:lnTo>
                <a:lnTo>
                  <a:pt x="1589" y="336"/>
                </a:lnTo>
                <a:lnTo>
                  <a:pt x="1594" y="330"/>
                </a:lnTo>
                <a:lnTo>
                  <a:pt x="1598" y="321"/>
                </a:lnTo>
                <a:lnTo>
                  <a:pt x="1600" y="319"/>
                </a:lnTo>
                <a:lnTo>
                  <a:pt x="1602" y="315"/>
                </a:lnTo>
                <a:lnTo>
                  <a:pt x="1603" y="311"/>
                </a:lnTo>
                <a:lnTo>
                  <a:pt x="1607" y="299"/>
                </a:lnTo>
                <a:lnTo>
                  <a:pt x="1608" y="297"/>
                </a:lnTo>
                <a:lnTo>
                  <a:pt x="1610" y="293"/>
                </a:lnTo>
                <a:lnTo>
                  <a:pt x="1611" y="291"/>
                </a:lnTo>
                <a:lnTo>
                  <a:pt x="1613" y="285"/>
                </a:lnTo>
                <a:lnTo>
                  <a:pt x="1614" y="282"/>
                </a:lnTo>
                <a:lnTo>
                  <a:pt x="1616" y="277"/>
                </a:lnTo>
                <a:lnTo>
                  <a:pt x="1618" y="272"/>
                </a:lnTo>
                <a:lnTo>
                  <a:pt x="1626" y="250"/>
                </a:lnTo>
                <a:lnTo>
                  <a:pt x="1629" y="244"/>
                </a:lnTo>
                <a:lnTo>
                  <a:pt x="1631" y="238"/>
                </a:lnTo>
                <a:lnTo>
                  <a:pt x="1635" y="233"/>
                </a:lnTo>
                <a:lnTo>
                  <a:pt x="1636" y="229"/>
                </a:lnTo>
                <a:lnTo>
                  <a:pt x="1637" y="214"/>
                </a:lnTo>
                <a:lnTo>
                  <a:pt x="1641" y="203"/>
                </a:lnTo>
                <a:lnTo>
                  <a:pt x="1642" y="201"/>
                </a:lnTo>
                <a:lnTo>
                  <a:pt x="1644" y="197"/>
                </a:lnTo>
                <a:lnTo>
                  <a:pt x="1645" y="195"/>
                </a:lnTo>
                <a:lnTo>
                  <a:pt x="1647" y="191"/>
                </a:lnTo>
                <a:lnTo>
                  <a:pt x="1656" y="145"/>
                </a:lnTo>
                <a:lnTo>
                  <a:pt x="1669" y="96"/>
                </a:lnTo>
                <a:lnTo>
                  <a:pt x="1670" y="91"/>
                </a:lnTo>
                <a:lnTo>
                  <a:pt x="1671" y="74"/>
                </a:lnTo>
                <a:lnTo>
                  <a:pt x="1675" y="57"/>
                </a:lnTo>
                <a:lnTo>
                  <a:pt x="1675" y="53"/>
                </a:lnTo>
                <a:lnTo>
                  <a:pt x="1678" y="47"/>
                </a:lnTo>
                <a:lnTo>
                  <a:pt x="1680" y="42"/>
                </a:lnTo>
                <a:lnTo>
                  <a:pt x="1681" y="36"/>
                </a:lnTo>
                <a:lnTo>
                  <a:pt x="1682" y="20"/>
                </a:lnTo>
                <a:lnTo>
                  <a:pt x="1682" y="19"/>
                </a:lnTo>
                <a:lnTo>
                  <a:pt x="1684" y="18"/>
                </a:lnTo>
                <a:lnTo>
                  <a:pt x="1685" y="18"/>
                </a:lnTo>
                <a:lnTo>
                  <a:pt x="1686" y="17"/>
                </a:lnTo>
                <a:lnTo>
                  <a:pt x="1686" y="16"/>
                </a:lnTo>
                <a:lnTo>
                  <a:pt x="1687" y="12"/>
                </a:lnTo>
                <a:lnTo>
                  <a:pt x="1687" y="2"/>
                </a:lnTo>
                <a:lnTo>
                  <a:pt x="1693" y="0"/>
                </a:lnTo>
              </a:path>
            </a:pathLst>
          </a:custGeom>
          <a:noFill/>
          <a:ln w="101600" cap="flat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681221" y="1532263"/>
            <a:ext cx="309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27334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314729"/>
            <a:ext cx="8218884" cy="1166341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 </a:t>
            </a:r>
            <a:r>
              <a:rPr lang="en-US" sz="3200" b="1" i="1" dirty="0">
                <a:solidFill>
                  <a:schemeClr val="bg1"/>
                </a:solidFill>
              </a:rPr>
              <a:t>slows down</a:t>
            </a:r>
            <a:r>
              <a:rPr lang="en-US" sz="3200" dirty="0">
                <a:solidFill>
                  <a:schemeClr val="bg1"/>
                </a:solidFill>
              </a:rPr>
              <a:t>. What do we call this motion?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1221" y="1532263"/>
            <a:ext cx="309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Deceleration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87899" y="2833352"/>
            <a:ext cx="2356833" cy="2434107"/>
          </a:xfrm>
          <a:custGeom>
            <a:avLst/>
            <a:gdLst>
              <a:gd name="connsiteX0" fmla="*/ 0 w 2446986"/>
              <a:gd name="connsiteY0" fmla="*/ 2125014 h 2125014"/>
              <a:gd name="connsiteX1" fmla="*/ 38636 w 2446986"/>
              <a:gd name="connsiteY1" fmla="*/ 2060620 h 2125014"/>
              <a:gd name="connsiteX2" fmla="*/ 64394 w 2446986"/>
              <a:gd name="connsiteY2" fmla="*/ 2021983 h 2125014"/>
              <a:gd name="connsiteX3" fmla="*/ 103031 w 2446986"/>
              <a:gd name="connsiteY3" fmla="*/ 1996225 h 2125014"/>
              <a:gd name="connsiteX4" fmla="*/ 167425 w 2446986"/>
              <a:gd name="connsiteY4" fmla="*/ 1918952 h 2125014"/>
              <a:gd name="connsiteX5" fmla="*/ 206062 w 2446986"/>
              <a:gd name="connsiteY5" fmla="*/ 1880316 h 2125014"/>
              <a:gd name="connsiteX6" fmla="*/ 231819 w 2446986"/>
              <a:gd name="connsiteY6" fmla="*/ 1841679 h 2125014"/>
              <a:gd name="connsiteX7" fmla="*/ 257577 w 2446986"/>
              <a:gd name="connsiteY7" fmla="*/ 1764406 h 2125014"/>
              <a:gd name="connsiteX8" fmla="*/ 296214 w 2446986"/>
              <a:gd name="connsiteY8" fmla="*/ 1738648 h 2125014"/>
              <a:gd name="connsiteX9" fmla="*/ 450760 w 2446986"/>
              <a:gd name="connsiteY9" fmla="*/ 1506828 h 2125014"/>
              <a:gd name="connsiteX10" fmla="*/ 502276 w 2446986"/>
              <a:gd name="connsiteY10" fmla="*/ 1429555 h 2125014"/>
              <a:gd name="connsiteX11" fmla="*/ 528033 w 2446986"/>
              <a:gd name="connsiteY11" fmla="*/ 1390918 h 2125014"/>
              <a:gd name="connsiteX12" fmla="*/ 566670 w 2446986"/>
              <a:gd name="connsiteY12" fmla="*/ 1352282 h 2125014"/>
              <a:gd name="connsiteX13" fmla="*/ 618186 w 2446986"/>
              <a:gd name="connsiteY13" fmla="*/ 1275009 h 2125014"/>
              <a:gd name="connsiteX14" fmla="*/ 643943 w 2446986"/>
              <a:gd name="connsiteY14" fmla="*/ 1236372 h 2125014"/>
              <a:gd name="connsiteX15" fmla="*/ 682580 w 2446986"/>
              <a:gd name="connsiteY15" fmla="*/ 1210614 h 2125014"/>
              <a:gd name="connsiteX16" fmla="*/ 721216 w 2446986"/>
              <a:gd name="connsiteY16" fmla="*/ 1133341 h 2125014"/>
              <a:gd name="connsiteX17" fmla="*/ 759853 w 2446986"/>
              <a:gd name="connsiteY17" fmla="*/ 1094704 h 2125014"/>
              <a:gd name="connsiteX18" fmla="*/ 785611 w 2446986"/>
              <a:gd name="connsiteY18" fmla="*/ 1056068 h 2125014"/>
              <a:gd name="connsiteX19" fmla="*/ 824247 w 2446986"/>
              <a:gd name="connsiteY19" fmla="*/ 1017431 h 2125014"/>
              <a:gd name="connsiteX20" fmla="*/ 850005 w 2446986"/>
              <a:gd name="connsiteY20" fmla="*/ 978794 h 2125014"/>
              <a:gd name="connsiteX21" fmla="*/ 888642 w 2446986"/>
              <a:gd name="connsiteY21" fmla="*/ 953037 h 2125014"/>
              <a:gd name="connsiteX22" fmla="*/ 953036 w 2446986"/>
              <a:gd name="connsiteY22" fmla="*/ 875763 h 2125014"/>
              <a:gd name="connsiteX23" fmla="*/ 991673 w 2446986"/>
              <a:gd name="connsiteY23" fmla="*/ 837127 h 2125014"/>
              <a:gd name="connsiteX24" fmla="*/ 1043188 w 2446986"/>
              <a:gd name="connsiteY24" fmla="*/ 759854 h 2125014"/>
              <a:gd name="connsiteX25" fmla="*/ 1068946 w 2446986"/>
              <a:gd name="connsiteY25" fmla="*/ 721217 h 2125014"/>
              <a:gd name="connsiteX26" fmla="*/ 1146219 w 2446986"/>
              <a:gd name="connsiteY26" fmla="*/ 669701 h 2125014"/>
              <a:gd name="connsiteX27" fmla="*/ 1210614 w 2446986"/>
              <a:gd name="connsiteY27" fmla="*/ 592428 h 2125014"/>
              <a:gd name="connsiteX28" fmla="*/ 1249250 w 2446986"/>
              <a:gd name="connsiteY28" fmla="*/ 579549 h 2125014"/>
              <a:gd name="connsiteX29" fmla="*/ 1275008 w 2446986"/>
              <a:gd name="connsiteY29" fmla="*/ 540913 h 2125014"/>
              <a:gd name="connsiteX30" fmla="*/ 1326524 w 2446986"/>
              <a:gd name="connsiteY30" fmla="*/ 515155 h 2125014"/>
              <a:gd name="connsiteX31" fmla="*/ 1365160 w 2446986"/>
              <a:gd name="connsiteY31" fmla="*/ 489397 h 2125014"/>
              <a:gd name="connsiteX32" fmla="*/ 1442433 w 2446986"/>
              <a:gd name="connsiteY32" fmla="*/ 437882 h 2125014"/>
              <a:gd name="connsiteX33" fmla="*/ 1468191 w 2446986"/>
              <a:gd name="connsiteY33" fmla="*/ 399245 h 2125014"/>
              <a:gd name="connsiteX34" fmla="*/ 1545464 w 2446986"/>
              <a:gd name="connsiteY34" fmla="*/ 347730 h 2125014"/>
              <a:gd name="connsiteX35" fmla="*/ 1622738 w 2446986"/>
              <a:gd name="connsiteY35" fmla="*/ 309093 h 2125014"/>
              <a:gd name="connsiteX36" fmla="*/ 1661374 w 2446986"/>
              <a:gd name="connsiteY36" fmla="*/ 283335 h 2125014"/>
              <a:gd name="connsiteX37" fmla="*/ 1738647 w 2446986"/>
              <a:gd name="connsiteY37" fmla="*/ 257578 h 2125014"/>
              <a:gd name="connsiteX38" fmla="*/ 1815921 w 2446986"/>
              <a:gd name="connsiteY38" fmla="*/ 218941 h 2125014"/>
              <a:gd name="connsiteX39" fmla="*/ 1854557 w 2446986"/>
              <a:gd name="connsiteY39" fmla="*/ 193183 h 2125014"/>
              <a:gd name="connsiteX40" fmla="*/ 1893194 w 2446986"/>
              <a:gd name="connsiteY40" fmla="*/ 180304 h 2125014"/>
              <a:gd name="connsiteX41" fmla="*/ 2009104 w 2446986"/>
              <a:gd name="connsiteY41" fmla="*/ 128789 h 2125014"/>
              <a:gd name="connsiteX42" fmla="*/ 2125014 w 2446986"/>
              <a:gd name="connsiteY42" fmla="*/ 90152 h 2125014"/>
              <a:gd name="connsiteX43" fmla="*/ 2163650 w 2446986"/>
              <a:gd name="connsiteY43" fmla="*/ 77273 h 2125014"/>
              <a:gd name="connsiteX44" fmla="*/ 2279560 w 2446986"/>
              <a:gd name="connsiteY44" fmla="*/ 25758 h 2125014"/>
              <a:gd name="connsiteX45" fmla="*/ 2318197 w 2446986"/>
              <a:gd name="connsiteY45" fmla="*/ 12879 h 2125014"/>
              <a:gd name="connsiteX46" fmla="*/ 2356833 w 2446986"/>
              <a:gd name="connsiteY46" fmla="*/ 0 h 2125014"/>
              <a:gd name="connsiteX47" fmla="*/ 2446986 w 2446986"/>
              <a:gd name="connsiteY47" fmla="*/ 0 h 212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6986" h="2125014">
                <a:moveTo>
                  <a:pt x="0" y="2125014"/>
                </a:moveTo>
                <a:cubicBezTo>
                  <a:pt x="12879" y="2103549"/>
                  <a:pt x="25369" y="2081847"/>
                  <a:pt x="38636" y="2060620"/>
                </a:cubicBezTo>
                <a:cubicBezTo>
                  <a:pt x="46840" y="2047494"/>
                  <a:pt x="53449" y="2032928"/>
                  <a:pt x="64394" y="2021983"/>
                </a:cubicBezTo>
                <a:cubicBezTo>
                  <a:pt x="75339" y="2011038"/>
                  <a:pt x="91140" y="2006134"/>
                  <a:pt x="103031" y="1996225"/>
                </a:cubicBezTo>
                <a:cubicBezTo>
                  <a:pt x="164601" y="1944917"/>
                  <a:pt x="121375" y="1974211"/>
                  <a:pt x="167425" y="1918952"/>
                </a:cubicBezTo>
                <a:cubicBezTo>
                  <a:pt x="179085" y="1904960"/>
                  <a:pt x="194402" y="1894308"/>
                  <a:pt x="206062" y="1880316"/>
                </a:cubicBezTo>
                <a:cubicBezTo>
                  <a:pt x="215971" y="1868425"/>
                  <a:pt x="225533" y="1855823"/>
                  <a:pt x="231819" y="1841679"/>
                </a:cubicBezTo>
                <a:cubicBezTo>
                  <a:pt x="242846" y="1816868"/>
                  <a:pt x="234986" y="1779467"/>
                  <a:pt x="257577" y="1764406"/>
                </a:cubicBezTo>
                <a:lnTo>
                  <a:pt x="296214" y="1738648"/>
                </a:lnTo>
                <a:lnTo>
                  <a:pt x="450760" y="1506828"/>
                </a:lnTo>
                <a:lnTo>
                  <a:pt x="502276" y="1429555"/>
                </a:lnTo>
                <a:cubicBezTo>
                  <a:pt x="510862" y="1416676"/>
                  <a:pt x="517088" y="1401863"/>
                  <a:pt x="528033" y="1390918"/>
                </a:cubicBezTo>
                <a:cubicBezTo>
                  <a:pt x="540912" y="1378039"/>
                  <a:pt x="555488" y="1366659"/>
                  <a:pt x="566670" y="1352282"/>
                </a:cubicBezTo>
                <a:cubicBezTo>
                  <a:pt x="585676" y="1327846"/>
                  <a:pt x="601014" y="1300767"/>
                  <a:pt x="618186" y="1275009"/>
                </a:cubicBezTo>
                <a:cubicBezTo>
                  <a:pt x="626772" y="1262130"/>
                  <a:pt x="631064" y="1244958"/>
                  <a:pt x="643943" y="1236372"/>
                </a:cubicBezTo>
                <a:lnTo>
                  <a:pt x="682580" y="1210614"/>
                </a:lnTo>
                <a:cubicBezTo>
                  <a:pt x="695487" y="1171893"/>
                  <a:pt x="693478" y="1166627"/>
                  <a:pt x="721216" y="1133341"/>
                </a:cubicBezTo>
                <a:cubicBezTo>
                  <a:pt x="732876" y="1119349"/>
                  <a:pt x="748193" y="1108696"/>
                  <a:pt x="759853" y="1094704"/>
                </a:cubicBezTo>
                <a:cubicBezTo>
                  <a:pt x="769762" y="1082813"/>
                  <a:pt x="775702" y="1067959"/>
                  <a:pt x="785611" y="1056068"/>
                </a:cubicBezTo>
                <a:cubicBezTo>
                  <a:pt x="797271" y="1042076"/>
                  <a:pt x="812587" y="1031423"/>
                  <a:pt x="824247" y="1017431"/>
                </a:cubicBezTo>
                <a:cubicBezTo>
                  <a:pt x="834156" y="1005540"/>
                  <a:pt x="839060" y="989739"/>
                  <a:pt x="850005" y="978794"/>
                </a:cubicBezTo>
                <a:cubicBezTo>
                  <a:pt x="860950" y="967849"/>
                  <a:pt x="876751" y="962946"/>
                  <a:pt x="888642" y="953037"/>
                </a:cubicBezTo>
                <a:cubicBezTo>
                  <a:pt x="950209" y="901731"/>
                  <a:pt x="906988" y="931019"/>
                  <a:pt x="953036" y="875763"/>
                </a:cubicBezTo>
                <a:cubicBezTo>
                  <a:pt x="964696" y="861771"/>
                  <a:pt x="980491" y="851504"/>
                  <a:pt x="991673" y="837127"/>
                </a:cubicBezTo>
                <a:cubicBezTo>
                  <a:pt x="1010679" y="812691"/>
                  <a:pt x="1026016" y="785612"/>
                  <a:pt x="1043188" y="759854"/>
                </a:cubicBezTo>
                <a:cubicBezTo>
                  <a:pt x="1051774" y="746975"/>
                  <a:pt x="1056067" y="729803"/>
                  <a:pt x="1068946" y="721217"/>
                </a:cubicBezTo>
                <a:lnTo>
                  <a:pt x="1146219" y="669701"/>
                </a:lnTo>
                <a:cubicBezTo>
                  <a:pt x="1165225" y="641192"/>
                  <a:pt x="1180866" y="612261"/>
                  <a:pt x="1210614" y="592428"/>
                </a:cubicBezTo>
                <a:cubicBezTo>
                  <a:pt x="1221909" y="584898"/>
                  <a:pt x="1236371" y="583842"/>
                  <a:pt x="1249250" y="579549"/>
                </a:cubicBezTo>
                <a:cubicBezTo>
                  <a:pt x="1257836" y="566670"/>
                  <a:pt x="1263117" y="550822"/>
                  <a:pt x="1275008" y="540913"/>
                </a:cubicBezTo>
                <a:cubicBezTo>
                  <a:pt x="1289757" y="528622"/>
                  <a:pt x="1309855" y="524680"/>
                  <a:pt x="1326524" y="515155"/>
                </a:cubicBezTo>
                <a:cubicBezTo>
                  <a:pt x="1339963" y="507476"/>
                  <a:pt x="1353269" y="499306"/>
                  <a:pt x="1365160" y="489397"/>
                </a:cubicBezTo>
                <a:cubicBezTo>
                  <a:pt x="1429473" y="435803"/>
                  <a:pt x="1374535" y="460515"/>
                  <a:pt x="1442433" y="437882"/>
                </a:cubicBezTo>
                <a:cubicBezTo>
                  <a:pt x="1451019" y="425003"/>
                  <a:pt x="1456542" y="409438"/>
                  <a:pt x="1468191" y="399245"/>
                </a:cubicBezTo>
                <a:cubicBezTo>
                  <a:pt x="1491488" y="378860"/>
                  <a:pt x="1519706" y="364902"/>
                  <a:pt x="1545464" y="347730"/>
                </a:cubicBezTo>
                <a:cubicBezTo>
                  <a:pt x="1595397" y="314441"/>
                  <a:pt x="1569416" y="326867"/>
                  <a:pt x="1622738" y="309093"/>
                </a:cubicBezTo>
                <a:cubicBezTo>
                  <a:pt x="1635617" y="300507"/>
                  <a:pt x="1647230" y="289621"/>
                  <a:pt x="1661374" y="283335"/>
                </a:cubicBezTo>
                <a:cubicBezTo>
                  <a:pt x="1686185" y="272308"/>
                  <a:pt x="1738647" y="257578"/>
                  <a:pt x="1738647" y="257578"/>
                </a:cubicBezTo>
                <a:cubicBezTo>
                  <a:pt x="1849380" y="183756"/>
                  <a:pt x="1709274" y="272265"/>
                  <a:pt x="1815921" y="218941"/>
                </a:cubicBezTo>
                <a:cubicBezTo>
                  <a:pt x="1829765" y="212019"/>
                  <a:pt x="1840713" y="200105"/>
                  <a:pt x="1854557" y="193183"/>
                </a:cubicBezTo>
                <a:cubicBezTo>
                  <a:pt x="1866699" y="187112"/>
                  <a:pt x="1881051" y="186375"/>
                  <a:pt x="1893194" y="180304"/>
                </a:cubicBezTo>
                <a:cubicBezTo>
                  <a:pt x="2015653" y="119076"/>
                  <a:pt x="1809741" y="195245"/>
                  <a:pt x="2009104" y="128789"/>
                </a:cubicBezTo>
                <a:lnTo>
                  <a:pt x="2125014" y="90152"/>
                </a:lnTo>
                <a:cubicBezTo>
                  <a:pt x="2137893" y="85859"/>
                  <a:pt x="2152354" y="84803"/>
                  <a:pt x="2163650" y="77273"/>
                </a:cubicBezTo>
                <a:cubicBezTo>
                  <a:pt x="2224878" y="36456"/>
                  <a:pt x="2187603" y="56411"/>
                  <a:pt x="2279560" y="25758"/>
                </a:cubicBezTo>
                <a:lnTo>
                  <a:pt x="2318197" y="12879"/>
                </a:lnTo>
                <a:cubicBezTo>
                  <a:pt x="2331076" y="8586"/>
                  <a:pt x="2343258" y="0"/>
                  <a:pt x="2356833" y="0"/>
                </a:cubicBezTo>
                <a:lnTo>
                  <a:pt x="2446986" y="0"/>
                </a:lnTo>
              </a:path>
            </a:pathLst>
          </a:custGeom>
          <a:noFill/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314729"/>
            <a:ext cx="8218884" cy="133376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is </a:t>
            </a:r>
            <a:r>
              <a:rPr lang="en-US" sz="3200" b="1" i="1" dirty="0">
                <a:solidFill>
                  <a:schemeClr val="bg1"/>
                </a:solidFill>
              </a:rPr>
              <a:t>going backwards at a constant speed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971800" y="3129565"/>
            <a:ext cx="2514600" cy="1956785"/>
          </a:xfrm>
          <a:prstGeom prst="line">
            <a:avLst/>
          </a:prstGeom>
          <a:noFill/>
          <a:ln w="127000">
            <a:solidFill>
              <a:srgbClr val="3CB37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93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314729"/>
            <a:ext cx="8218884" cy="133376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is </a:t>
            </a:r>
            <a:r>
              <a:rPr lang="en-US" sz="3200" b="1" i="1" dirty="0">
                <a:solidFill>
                  <a:schemeClr val="bg1"/>
                </a:solidFill>
              </a:rPr>
              <a:t>going backwards slowing down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13" name="SMARTPenAnnotation1"/>
          <p:cNvSpPr>
            <a:spLocks/>
          </p:cNvSpPr>
          <p:nvPr/>
        </p:nvSpPr>
        <p:spPr bwMode="auto">
          <a:xfrm rot="5217011">
            <a:off x="3036426" y="3105839"/>
            <a:ext cx="2236497" cy="2186947"/>
          </a:xfrm>
          <a:custGeom>
            <a:avLst/>
            <a:gdLst>
              <a:gd name="T0" fmla="*/ 122238 w 1694"/>
              <a:gd name="T1" fmla="*/ 2525713 h 1592"/>
              <a:gd name="T2" fmla="*/ 176213 w 1694"/>
              <a:gd name="T3" fmla="*/ 2516188 h 1592"/>
              <a:gd name="T4" fmla="*/ 271463 w 1694"/>
              <a:gd name="T5" fmla="*/ 2505075 h 1592"/>
              <a:gd name="T6" fmla="*/ 342900 w 1694"/>
              <a:gd name="T7" fmla="*/ 2490788 h 1592"/>
              <a:gd name="T8" fmla="*/ 449263 w 1694"/>
              <a:gd name="T9" fmla="*/ 2468563 h 1592"/>
              <a:gd name="T10" fmla="*/ 592138 w 1694"/>
              <a:gd name="T11" fmla="*/ 2433638 h 1592"/>
              <a:gd name="T12" fmla="*/ 617538 w 1694"/>
              <a:gd name="T13" fmla="*/ 2424113 h 1592"/>
              <a:gd name="T14" fmla="*/ 728663 w 1694"/>
              <a:gd name="T15" fmla="*/ 2395538 h 1592"/>
              <a:gd name="T16" fmla="*/ 774700 w 1694"/>
              <a:gd name="T17" fmla="*/ 2379663 h 1592"/>
              <a:gd name="T18" fmla="*/ 863600 w 1694"/>
              <a:gd name="T19" fmla="*/ 2341563 h 1592"/>
              <a:gd name="T20" fmla="*/ 884238 w 1694"/>
              <a:gd name="T21" fmla="*/ 2332038 h 1592"/>
              <a:gd name="T22" fmla="*/ 901700 w 1694"/>
              <a:gd name="T23" fmla="*/ 2324100 h 1592"/>
              <a:gd name="T24" fmla="*/ 919163 w 1694"/>
              <a:gd name="T25" fmla="*/ 2314575 h 1592"/>
              <a:gd name="T26" fmla="*/ 979488 w 1694"/>
              <a:gd name="T27" fmla="*/ 2281238 h 1592"/>
              <a:gd name="T28" fmla="*/ 1023938 w 1694"/>
              <a:gd name="T29" fmla="*/ 2262188 h 1592"/>
              <a:gd name="T30" fmla="*/ 1095375 w 1694"/>
              <a:gd name="T31" fmla="*/ 2232025 h 1592"/>
              <a:gd name="T32" fmla="*/ 1141413 w 1694"/>
              <a:gd name="T33" fmla="*/ 2201863 h 1592"/>
              <a:gd name="T34" fmla="*/ 1157288 w 1694"/>
              <a:gd name="T35" fmla="*/ 2195513 h 1592"/>
              <a:gd name="T36" fmla="*/ 1203325 w 1694"/>
              <a:gd name="T37" fmla="*/ 2170113 h 1592"/>
              <a:gd name="T38" fmla="*/ 1246188 w 1694"/>
              <a:gd name="T39" fmla="*/ 2146300 h 1592"/>
              <a:gd name="T40" fmla="*/ 1381125 w 1694"/>
              <a:gd name="T41" fmla="*/ 2065338 h 1592"/>
              <a:gd name="T42" fmla="*/ 1422400 w 1694"/>
              <a:gd name="T43" fmla="*/ 2046288 h 1592"/>
              <a:gd name="T44" fmla="*/ 1511300 w 1694"/>
              <a:gd name="T45" fmla="*/ 1982788 h 1592"/>
              <a:gd name="T46" fmla="*/ 1538288 w 1694"/>
              <a:gd name="T47" fmla="*/ 1966913 h 1592"/>
              <a:gd name="T48" fmla="*/ 1603375 w 1694"/>
              <a:gd name="T49" fmla="*/ 1908175 h 1592"/>
              <a:gd name="T50" fmla="*/ 1795463 w 1694"/>
              <a:gd name="T51" fmla="*/ 1714500 h 1592"/>
              <a:gd name="T52" fmla="*/ 1879600 w 1694"/>
              <a:gd name="T53" fmla="*/ 1616075 h 1592"/>
              <a:gd name="T54" fmla="*/ 1912938 w 1694"/>
              <a:gd name="T55" fmla="*/ 1587500 h 1592"/>
              <a:gd name="T56" fmla="*/ 1935163 w 1694"/>
              <a:gd name="T57" fmla="*/ 1563688 h 1592"/>
              <a:gd name="T58" fmla="*/ 1962150 w 1694"/>
              <a:gd name="T59" fmla="*/ 1528763 h 1592"/>
              <a:gd name="T60" fmla="*/ 2008188 w 1694"/>
              <a:gd name="T61" fmla="*/ 1470025 h 1592"/>
              <a:gd name="T62" fmla="*/ 2027238 w 1694"/>
              <a:gd name="T63" fmla="*/ 1441450 h 1592"/>
              <a:gd name="T64" fmla="*/ 2065338 w 1694"/>
              <a:gd name="T65" fmla="*/ 1390650 h 1592"/>
              <a:gd name="T66" fmla="*/ 2125663 w 1694"/>
              <a:gd name="T67" fmla="*/ 1306513 h 1592"/>
              <a:gd name="T68" fmla="*/ 2206625 w 1694"/>
              <a:gd name="T69" fmla="*/ 1166813 h 1592"/>
              <a:gd name="T70" fmla="*/ 2236788 w 1694"/>
              <a:gd name="T71" fmla="*/ 1111250 h 1592"/>
              <a:gd name="T72" fmla="*/ 2306638 w 1694"/>
              <a:gd name="T73" fmla="*/ 981075 h 1592"/>
              <a:gd name="T74" fmla="*/ 2365375 w 1694"/>
              <a:gd name="T75" fmla="*/ 865188 h 1592"/>
              <a:gd name="T76" fmla="*/ 2417763 w 1694"/>
              <a:gd name="T77" fmla="*/ 757238 h 1592"/>
              <a:gd name="T78" fmla="*/ 2455863 w 1694"/>
              <a:gd name="T79" fmla="*/ 681038 h 1592"/>
              <a:gd name="T80" fmla="*/ 2478088 w 1694"/>
              <a:gd name="T81" fmla="*/ 633413 h 1592"/>
              <a:gd name="T82" fmla="*/ 2516188 w 1694"/>
              <a:gd name="T83" fmla="*/ 550863 h 1592"/>
              <a:gd name="T84" fmla="*/ 2536825 w 1694"/>
              <a:gd name="T85" fmla="*/ 509588 h 1592"/>
              <a:gd name="T86" fmla="*/ 2551113 w 1694"/>
              <a:gd name="T87" fmla="*/ 474663 h 1592"/>
              <a:gd name="T88" fmla="*/ 2560638 w 1694"/>
              <a:gd name="T89" fmla="*/ 452438 h 1592"/>
              <a:gd name="T90" fmla="*/ 2581275 w 1694"/>
              <a:gd name="T91" fmla="*/ 396875 h 1592"/>
              <a:gd name="T92" fmla="*/ 2597150 w 1694"/>
              <a:gd name="T93" fmla="*/ 363538 h 1592"/>
              <a:gd name="T94" fmla="*/ 2609850 w 1694"/>
              <a:gd name="T95" fmla="*/ 312738 h 1592"/>
              <a:gd name="T96" fmla="*/ 2649538 w 1694"/>
              <a:gd name="T97" fmla="*/ 152400 h 1592"/>
              <a:gd name="T98" fmla="*/ 2659063 w 1694"/>
              <a:gd name="T99" fmla="*/ 84138 h 1592"/>
              <a:gd name="T100" fmla="*/ 2670175 w 1694"/>
              <a:gd name="T101" fmla="*/ 31750 h 1592"/>
              <a:gd name="T102" fmla="*/ 2676525 w 1694"/>
              <a:gd name="T103" fmla="*/ 26988 h 1592"/>
              <a:gd name="T104" fmla="*/ 2687638 w 1694"/>
              <a:gd name="T105" fmla="*/ 0 h 15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94" h="1592">
                <a:moveTo>
                  <a:pt x="0" y="1586"/>
                </a:moveTo>
                <a:lnTo>
                  <a:pt x="63" y="1586"/>
                </a:lnTo>
                <a:lnTo>
                  <a:pt x="69" y="1588"/>
                </a:lnTo>
                <a:lnTo>
                  <a:pt x="77" y="1591"/>
                </a:lnTo>
                <a:lnTo>
                  <a:pt x="81" y="1590"/>
                </a:lnTo>
                <a:lnTo>
                  <a:pt x="87" y="1588"/>
                </a:lnTo>
                <a:lnTo>
                  <a:pt x="94" y="1587"/>
                </a:lnTo>
                <a:lnTo>
                  <a:pt x="111" y="1585"/>
                </a:lnTo>
                <a:lnTo>
                  <a:pt x="132" y="1581"/>
                </a:lnTo>
                <a:lnTo>
                  <a:pt x="165" y="1581"/>
                </a:lnTo>
                <a:lnTo>
                  <a:pt x="167" y="1580"/>
                </a:lnTo>
                <a:lnTo>
                  <a:pt x="171" y="1578"/>
                </a:lnTo>
                <a:lnTo>
                  <a:pt x="179" y="1576"/>
                </a:lnTo>
                <a:lnTo>
                  <a:pt x="190" y="1575"/>
                </a:lnTo>
                <a:lnTo>
                  <a:pt x="209" y="1570"/>
                </a:lnTo>
                <a:lnTo>
                  <a:pt x="216" y="1569"/>
                </a:lnTo>
                <a:lnTo>
                  <a:pt x="234" y="1564"/>
                </a:lnTo>
                <a:lnTo>
                  <a:pt x="278" y="1558"/>
                </a:lnTo>
                <a:lnTo>
                  <a:pt x="280" y="1558"/>
                </a:lnTo>
                <a:lnTo>
                  <a:pt x="283" y="1555"/>
                </a:lnTo>
                <a:lnTo>
                  <a:pt x="290" y="1554"/>
                </a:lnTo>
                <a:lnTo>
                  <a:pt x="325" y="1548"/>
                </a:lnTo>
                <a:lnTo>
                  <a:pt x="368" y="1536"/>
                </a:lnTo>
                <a:lnTo>
                  <a:pt x="373" y="1533"/>
                </a:lnTo>
                <a:lnTo>
                  <a:pt x="378" y="1531"/>
                </a:lnTo>
                <a:lnTo>
                  <a:pt x="382" y="1531"/>
                </a:lnTo>
                <a:lnTo>
                  <a:pt x="387" y="1529"/>
                </a:lnTo>
                <a:lnTo>
                  <a:pt x="389" y="1527"/>
                </a:lnTo>
                <a:lnTo>
                  <a:pt x="422" y="1523"/>
                </a:lnTo>
                <a:lnTo>
                  <a:pt x="443" y="1515"/>
                </a:lnTo>
                <a:lnTo>
                  <a:pt x="454" y="1513"/>
                </a:lnTo>
                <a:lnTo>
                  <a:pt x="459" y="1509"/>
                </a:lnTo>
                <a:lnTo>
                  <a:pt x="463" y="1508"/>
                </a:lnTo>
                <a:lnTo>
                  <a:pt x="471" y="1507"/>
                </a:lnTo>
                <a:lnTo>
                  <a:pt x="477" y="1505"/>
                </a:lnTo>
                <a:lnTo>
                  <a:pt x="488" y="1499"/>
                </a:lnTo>
                <a:lnTo>
                  <a:pt x="516" y="1490"/>
                </a:lnTo>
                <a:lnTo>
                  <a:pt x="524" y="1487"/>
                </a:lnTo>
                <a:lnTo>
                  <a:pt x="539" y="1477"/>
                </a:lnTo>
                <a:lnTo>
                  <a:pt x="544" y="1475"/>
                </a:lnTo>
                <a:lnTo>
                  <a:pt x="547" y="1475"/>
                </a:lnTo>
                <a:lnTo>
                  <a:pt x="551" y="1473"/>
                </a:lnTo>
                <a:lnTo>
                  <a:pt x="553" y="1471"/>
                </a:lnTo>
                <a:lnTo>
                  <a:pt x="557" y="1469"/>
                </a:lnTo>
                <a:lnTo>
                  <a:pt x="559" y="1469"/>
                </a:lnTo>
                <a:lnTo>
                  <a:pt x="562" y="1467"/>
                </a:lnTo>
                <a:lnTo>
                  <a:pt x="564" y="1465"/>
                </a:lnTo>
                <a:lnTo>
                  <a:pt x="568" y="1464"/>
                </a:lnTo>
                <a:lnTo>
                  <a:pt x="570" y="1463"/>
                </a:lnTo>
                <a:lnTo>
                  <a:pt x="574" y="1461"/>
                </a:lnTo>
                <a:lnTo>
                  <a:pt x="576" y="1460"/>
                </a:lnTo>
                <a:lnTo>
                  <a:pt x="579" y="1458"/>
                </a:lnTo>
                <a:lnTo>
                  <a:pt x="581" y="1458"/>
                </a:lnTo>
                <a:lnTo>
                  <a:pt x="609" y="1442"/>
                </a:lnTo>
                <a:lnTo>
                  <a:pt x="615" y="1438"/>
                </a:lnTo>
                <a:lnTo>
                  <a:pt x="617" y="1437"/>
                </a:lnTo>
                <a:lnTo>
                  <a:pt x="626" y="1434"/>
                </a:lnTo>
                <a:lnTo>
                  <a:pt x="633" y="1431"/>
                </a:lnTo>
                <a:lnTo>
                  <a:pt x="639" y="1429"/>
                </a:lnTo>
                <a:lnTo>
                  <a:pt x="645" y="1425"/>
                </a:lnTo>
                <a:lnTo>
                  <a:pt x="651" y="1423"/>
                </a:lnTo>
                <a:lnTo>
                  <a:pt x="673" y="1410"/>
                </a:lnTo>
                <a:lnTo>
                  <a:pt x="679" y="1408"/>
                </a:lnTo>
                <a:lnTo>
                  <a:pt x="690" y="1406"/>
                </a:lnTo>
                <a:lnTo>
                  <a:pt x="694" y="1403"/>
                </a:lnTo>
                <a:lnTo>
                  <a:pt x="701" y="1397"/>
                </a:lnTo>
                <a:lnTo>
                  <a:pt x="707" y="1395"/>
                </a:lnTo>
                <a:lnTo>
                  <a:pt x="719" y="1387"/>
                </a:lnTo>
                <a:lnTo>
                  <a:pt x="724" y="1385"/>
                </a:lnTo>
                <a:lnTo>
                  <a:pt x="727" y="1385"/>
                </a:lnTo>
                <a:lnTo>
                  <a:pt x="728" y="1384"/>
                </a:lnTo>
                <a:lnTo>
                  <a:pt x="729" y="1383"/>
                </a:lnTo>
                <a:lnTo>
                  <a:pt x="730" y="1381"/>
                </a:lnTo>
                <a:lnTo>
                  <a:pt x="732" y="1380"/>
                </a:lnTo>
                <a:lnTo>
                  <a:pt x="739" y="1378"/>
                </a:lnTo>
                <a:lnTo>
                  <a:pt x="758" y="1367"/>
                </a:lnTo>
                <a:lnTo>
                  <a:pt x="760" y="1365"/>
                </a:lnTo>
                <a:lnTo>
                  <a:pt x="765" y="1363"/>
                </a:lnTo>
                <a:lnTo>
                  <a:pt x="767" y="1362"/>
                </a:lnTo>
                <a:lnTo>
                  <a:pt x="785" y="1352"/>
                </a:lnTo>
                <a:lnTo>
                  <a:pt x="798" y="1348"/>
                </a:lnTo>
                <a:lnTo>
                  <a:pt x="849" y="1315"/>
                </a:lnTo>
                <a:lnTo>
                  <a:pt x="865" y="1303"/>
                </a:lnTo>
                <a:lnTo>
                  <a:pt x="870" y="1301"/>
                </a:lnTo>
                <a:lnTo>
                  <a:pt x="876" y="1300"/>
                </a:lnTo>
                <a:lnTo>
                  <a:pt x="885" y="1295"/>
                </a:lnTo>
                <a:lnTo>
                  <a:pt x="892" y="1290"/>
                </a:lnTo>
                <a:lnTo>
                  <a:pt x="896" y="1289"/>
                </a:lnTo>
                <a:lnTo>
                  <a:pt x="902" y="1285"/>
                </a:lnTo>
                <a:lnTo>
                  <a:pt x="912" y="1278"/>
                </a:lnTo>
                <a:lnTo>
                  <a:pt x="935" y="1264"/>
                </a:lnTo>
                <a:lnTo>
                  <a:pt x="952" y="1249"/>
                </a:lnTo>
                <a:lnTo>
                  <a:pt x="961" y="1243"/>
                </a:lnTo>
                <a:lnTo>
                  <a:pt x="963" y="1241"/>
                </a:lnTo>
                <a:lnTo>
                  <a:pt x="967" y="1239"/>
                </a:lnTo>
                <a:lnTo>
                  <a:pt x="969" y="1239"/>
                </a:lnTo>
                <a:lnTo>
                  <a:pt x="985" y="1229"/>
                </a:lnTo>
                <a:lnTo>
                  <a:pt x="994" y="1222"/>
                </a:lnTo>
                <a:lnTo>
                  <a:pt x="1008" y="1203"/>
                </a:lnTo>
                <a:lnTo>
                  <a:pt x="1010" y="1202"/>
                </a:lnTo>
                <a:lnTo>
                  <a:pt x="1018" y="1197"/>
                </a:lnTo>
                <a:lnTo>
                  <a:pt x="1042" y="1174"/>
                </a:lnTo>
                <a:lnTo>
                  <a:pt x="1084" y="1126"/>
                </a:lnTo>
                <a:lnTo>
                  <a:pt x="1131" y="1080"/>
                </a:lnTo>
                <a:lnTo>
                  <a:pt x="1162" y="1043"/>
                </a:lnTo>
                <a:lnTo>
                  <a:pt x="1163" y="1039"/>
                </a:lnTo>
                <a:lnTo>
                  <a:pt x="1182" y="1020"/>
                </a:lnTo>
                <a:lnTo>
                  <a:pt x="1184" y="1018"/>
                </a:lnTo>
                <a:lnTo>
                  <a:pt x="1185" y="1016"/>
                </a:lnTo>
                <a:lnTo>
                  <a:pt x="1187" y="1015"/>
                </a:lnTo>
                <a:lnTo>
                  <a:pt x="1189" y="1014"/>
                </a:lnTo>
                <a:lnTo>
                  <a:pt x="1205" y="1000"/>
                </a:lnTo>
                <a:lnTo>
                  <a:pt x="1206" y="999"/>
                </a:lnTo>
                <a:lnTo>
                  <a:pt x="1213" y="989"/>
                </a:lnTo>
                <a:lnTo>
                  <a:pt x="1215" y="987"/>
                </a:lnTo>
                <a:lnTo>
                  <a:pt x="1219" y="985"/>
                </a:lnTo>
                <a:lnTo>
                  <a:pt x="1223" y="982"/>
                </a:lnTo>
                <a:lnTo>
                  <a:pt x="1224" y="980"/>
                </a:lnTo>
                <a:lnTo>
                  <a:pt x="1226" y="975"/>
                </a:lnTo>
                <a:lnTo>
                  <a:pt x="1236" y="963"/>
                </a:lnTo>
                <a:lnTo>
                  <a:pt x="1250" y="948"/>
                </a:lnTo>
                <a:lnTo>
                  <a:pt x="1255" y="940"/>
                </a:lnTo>
                <a:lnTo>
                  <a:pt x="1264" y="929"/>
                </a:lnTo>
                <a:lnTo>
                  <a:pt x="1265" y="926"/>
                </a:lnTo>
                <a:lnTo>
                  <a:pt x="1269" y="921"/>
                </a:lnTo>
                <a:lnTo>
                  <a:pt x="1273" y="915"/>
                </a:lnTo>
                <a:lnTo>
                  <a:pt x="1275" y="910"/>
                </a:lnTo>
                <a:lnTo>
                  <a:pt x="1277" y="908"/>
                </a:lnTo>
                <a:lnTo>
                  <a:pt x="1284" y="902"/>
                </a:lnTo>
                <a:lnTo>
                  <a:pt x="1286" y="900"/>
                </a:lnTo>
                <a:lnTo>
                  <a:pt x="1292" y="887"/>
                </a:lnTo>
                <a:lnTo>
                  <a:pt x="1301" y="876"/>
                </a:lnTo>
                <a:lnTo>
                  <a:pt x="1306" y="870"/>
                </a:lnTo>
                <a:lnTo>
                  <a:pt x="1316" y="851"/>
                </a:lnTo>
                <a:lnTo>
                  <a:pt x="1336" y="829"/>
                </a:lnTo>
                <a:lnTo>
                  <a:pt x="1339" y="823"/>
                </a:lnTo>
                <a:lnTo>
                  <a:pt x="1369" y="775"/>
                </a:lnTo>
                <a:lnTo>
                  <a:pt x="1379" y="759"/>
                </a:lnTo>
                <a:lnTo>
                  <a:pt x="1388" y="738"/>
                </a:lnTo>
                <a:lnTo>
                  <a:pt x="1390" y="735"/>
                </a:lnTo>
                <a:lnTo>
                  <a:pt x="1391" y="734"/>
                </a:lnTo>
                <a:lnTo>
                  <a:pt x="1395" y="726"/>
                </a:lnTo>
                <a:lnTo>
                  <a:pt x="1399" y="715"/>
                </a:lnTo>
                <a:lnTo>
                  <a:pt x="1409" y="700"/>
                </a:lnTo>
                <a:lnTo>
                  <a:pt x="1420" y="677"/>
                </a:lnTo>
                <a:lnTo>
                  <a:pt x="1426" y="666"/>
                </a:lnTo>
                <a:lnTo>
                  <a:pt x="1429" y="660"/>
                </a:lnTo>
                <a:lnTo>
                  <a:pt x="1453" y="618"/>
                </a:lnTo>
                <a:lnTo>
                  <a:pt x="1455" y="612"/>
                </a:lnTo>
                <a:lnTo>
                  <a:pt x="1456" y="606"/>
                </a:lnTo>
                <a:lnTo>
                  <a:pt x="1481" y="561"/>
                </a:lnTo>
                <a:lnTo>
                  <a:pt x="1490" y="545"/>
                </a:lnTo>
                <a:lnTo>
                  <a:pt x="1512" y="499"/>
                </a:lnTo>
                <a:lnTo>
                  <a:pt x="1517" y="488"/>
                </a:lnTo>
                <a:lnTo>
                  <a:pt x="1522" y="481"/>
                </a:lnTo>
                <a:lnTo>
                  <a:pt x="1523" y="477"/>
                </a:lnTo>
                <a:lnTo>
                  <a:pt x="1539" y="450"/>
                </a:lnTo>
                <a:lnTo>
                  <a:pt x="1541" y="441"/>
                </a:lnTo>
                <a:lnTo>
                  <a:pt x="1545" y="435"/>
                </a:lnTo>
                <a:lnTo>
                  <a:pt x="1547" y="429"/>
                </a:lnTo>
                <a:lnTo>
                  <a:pt x="1551" y="424"/>
                </a:lnTo>
                <a:lnTo>
                  <a:pt x="1553" y="418"/>
                </a:lnTo>
                <a:lnTo>
                  <a:pt x="1557" y="411"/>
                </a:lnTo>
                <a:lnTo>
                  <a:pt x="1561" y="399"/>
                </a:lnTo>
                <a:lnTo>
                  <a:pt x="1563" y="393"/>
                </a:lnTo>
                <a:lnTo>
                  <a:pt x="1580" y="357"/>
                </a:lnTo>
                <a:lnTo>
                  <a:pt x="1584" y="352"/>
                </a:lnTo>
                <a:lnTo>
                  <a:pt x="1585" y="347"/>
                </a:lnTo>
                <a:lnTo>
                  <a:pt x="1586" y="341"/>
                </a:lnTo>
                <a:lnTo>
                  <a:pt x="1589" y="336"/>
                </a:lnTo>
                <a:lnTo>
                  <a:pt x="1594" y="330"/>
                </a:lnTo>
                <a:lnTo>
                  <a:pt x="1598" y="321"/>
                </a:lnTo>
                <a:lnTo>
                  <a:pt x="1600" y="319"/>
                </a:lnTo>
                <a:lnTo>
                  <a:pt x="1602" y="315"/>
                </a:lnTo>
                <a:lnTo>
                  <a:pt x="1603" y="311"/>
                </a:lnTo>
                <a:lnTo>
                  <a:pt x="1607" y="299"/>
                </a:lnTo>
                <a:lnTo>
                  <a:pt x="1608" y="297"/>
                </a:lnTo>
                <a:lnTo>
                  <a:pt x="1610" y="293"/>
                </a:lnTo>
                <a:lnTo>
                  <a:pt x="1611" y="291"/>
                </a:lnTo>
                <a:lnTo>
                  <a:pt x="1613" y="285"/>
                </a:lnTo>
                <a:lnTo>
                  <a:pt x="1614" y="282"/>
                </a:lnTo>
                <a:lnTo>
                  <a:pt x="1616" y="277"/>
                </a:lnTo>
                <a:lnTo>
                  <a:pt x="1618" y="272"/>
                </a:lnTo>
                <a:lnTo>
                  <a:pt x="1626" y="250"/>
                </a:lnTo>
                <a:lnTo>
                  <a:pt x="1629" y="244"/>
                </a:lnTo>
                <a:lnTo>
                  <a:pt x="1631" y="238"/>
                </a:lnTo>
                <a:lnTo>
                  <a:pt x="1635" y="233"/>
                </a:lnTo>
                <a:lnTo>
                  <a:pt x="1636" y="229"/>
                </a:lnTo>
                <a:lnTo>
                  <a:pt x="1637" y="214"/>
                </a:lnTo>
                <a:lnTo>
                  <a:pt x="1641" y="203"/>
                </a:lnTo>
                <a:lnTo>
                  <a:pt x="1642" y="201"/>
                </a:lnTo>
                <a:lnTo>
                  <a:pt x="1644" y="197"/>
                </a:lnTo>
                <a:lnTo>
                  <a:pt x="1645" y="195"/>
                </a:lnTo>
                <a:lnTo>
                  <a:pt x="1647" y="191"/>
                </a:lnTo>
                <a:lnTo>
                  <a:pt x="1656" y="145"/>
                </a:lnTo>
                <a:lnTo>
                  <a:pt x="1669" y="96"/>
                </a:lnTo>
                <a:lnTo>
                  <a:pt x="1670" y="91"/>
                </a:lnTo>
                <a:lnTo>
                  <a:pt x="1671" y="74"/>
                </a:lnTo>
                <a:lnTo>
                  <a:pt x="1675" y="57"/>
                </a:lnTo>
                <a:lnTo>
                  <a:pt x="1675" y="53"/>
                </a:lnTo>
                <a:lnTo>
                  <a:pt x="1678" y="47"/>
                </a:lnTo>
                <a:lnTo>
                  <a:pt x="1680" y="42"/>
                </a:lnTo>
                <a:lnTo>
                  <a:pt x="1681" y="36"/>
                </a:lnTo>
                <a:lnTo>
                  <a:pt x="1682" y="20"/>
                </a:lnTo>
                <a:lnTo>
                  <a:pt x="1682" y="19"/>
                </a:lnTo>
                <a:lnTo>
                  <a:pt x="1684" y="18"/>
                </a:lnTo>
                <a:lnTo>
                  <a:pt x="1685" y="18"/>
                </a:lnTo>
                <a:lnTo>
                  <a:pt x="1686" y="17"/>
                </a:lnTo>
                <a:lnTo>
                  <a:pt x="1686" y="16"/>
                </a:lnTo>
                <a:lnTo>
                  <a:pt x="1687" y="12"/>
                </a:lnTo>
                <a:lnTo>
                  <a:pt x="1687" y="2"/>
                </a:lnTo>
                <a:lnTo>
                  <a:pt x="1693" y="0"/>
                </a:lnTo>
              </a:path>
            </a:pathLst>
          </a:custGeom>
          <a:noFill/>
          <a:ln w="101600" cap="flat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26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314729"/>
            <a:ext cx="8218884" cy="133376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is </a:t>
            </a:r>
            <a:r>
              <a:rPr lang="en-US" sz="3200" b="1" i="1" dirty="0">
                <a:solidFill>
                  <a:schemeClr val="bg1"/>
                </a:solidFill>
              </a:rPr>
              <a:t>going backwards speeding up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13" name="SMARTPenAnnotation1"/>
          <p:cNvSpPr>
            <a:spLocks/>
          </p:cNvSpPr>
          <p:nvPr/>
        </p:nvSpPr>
        <p:spPr bwMode="auto">
          <a:xfrm rot="16006152">
            <a:off x="3075568" y="3064423"/>
            <a:ext cx="2245027" cy="2273419"/>
          </a:xfrm>
          <a:custGeom>
            <a:avLst/>
            <a:gdLst>
              <a:gd name="T0" fmla="*/ 122238 w 1694"/>
              <a:gd name="T1" fmla="*/ 2525713 h 1592"/>
              <a:gd name="T2" fmla="*/ 176213 w 1694"/>
              <a:gd name="T3" fmla="*/ 2516188 h 1592"/>
              <a:gd name="T4" fmla="*/ 271463 w 1694"/>
              <a:gd name="T5" fmla="*/ 2505075 h 1592"/>
              <a:gd name="T6" fmla="*/ 342900 w 1694"/>
              <a:gd name="T7" fmla="*/ 2490788 h 1592"/>
              <a:gd name="T8" fmla="*/ 449263 w 1694"/>
              <a:gd name="T9" fmla="*/ 2468563 h 1592"/>
              <a:gd name="T10" fmla="*/ 592138 w 1694"/>
              <a:gd name="T11" fmla="*/ 2433638 h 1592"/>
              <a:gd name="T12" fmla="*/ 617538 w 1694"/>
              <a:gd name="T13" fmla="*/ 2424113 h 1592"/>
              <a:gd name="T14" fmla="*/ 728663 w 1694"/>
              <a:gd name="T15" fmla="*/ 2395538 h 1592"/>
              <a:gd name="T16" fmla="*/ 774700 w 1694"/>
              <a:gd name="T17" fmla="*/ 2379663 h 1592"/>
              <a:gd name="T18" fmla="*/ 863600 w 1694"/>
              <a:gd name="T19" fmla="*/ 2341563 h 1592"/>
              <a:gd name="T20" fmla="*/ 884238 w 1694"/>
              <a:gd name="T21" fmla="*/ 2332038 h 1592"/>
              <a:gd name="T22" fmla="*/ 901700 w 1694"/>
              <a:gd name="T23" fmla="*/ 2324100 h 1592"/>
              <a:gd name="T24" fmla="*/ 919163 w 1694"/>
              <a:gd name="T25" fmla="*/ 2314575 h 1592"/>
              <a:gd name="T26" fmla="*/ 979488 w 1694"/>
              <a:gd name="T27" fmla="*/ 2281238 h 1592"/>
              <a:gd name="T28" fmla="*/ 1023938 w 1694"/>
              <a:gd name="T29" fmla="*/ 2262188 h 1592"/>
              <a:gd name="T30" fmla="*/ 1095375 w 1694"/>
              <a:gd name="T31" fmla="*/ 2232025 h 1592"/>
              <a:gd name="T32" fmla="*/ 1141413 w 1694"/>
              <a:gd name="T33" fmla="*/ 2201863 h 1592"/>
              <a:gd name="T34" fmla="*/ 1157288 w 1694"/>
              <a:gd name="T35" fmla="*/ 2195513 h 1592"/>
              <a:gd name="T36" fmla="*/ 1203325 w 1694"/>
              <a:gd name="T37" fmla="*/ 2170113 h 1592"/>
              <a:gd name="T38" fmla="*/ 1246188 w 1694"/>
              <a:gd name="T39" fmla="*/ 2146300 h 1592"/>
              <a:gd name="T40" fmla="*/ 1381125 w 1694"/>
              <a:gd name="T41" fmla="*/ 2065338 h 1592"/>
              <a:gd name="T42" fmla="*/ 1422400 w 1694"/>
              <a:gd name="T43" fmla="*/ 2046288 h 1592"/>
              <a:gd name="T44" fmla="*/ 1511300 w 1694"/>
              <a:gd name="T45" fmla="*/ 1982788 h 1592"/>
              <a:gd name="T46" fmla="*/ 1538288 w 1694"/>
              <a:gd name="T47" fmla="*/ 1966913 h 1592"/>
              <a:gd name="T48" fmla="*/ 1603375 w 1694"/>
              <a:gd name="T49" fmla="*/ 1908175 h 1592"/>
              <a:gd name="T50" fmla="*/ 1795463 w 1694"/>
              <a:gd name="T51" fmla="*/ 1714500 h 1592"/>
              <a:gd name="T52" fmla="*/ 1879600 w 1694"/>
              <a:gd name="T53" fmla="*/ 1616075 h 1592"/>
              <a:gd name="T54" fmla="*/ 1912938 w 1694"/>
              <a:gd name="T55" fmla="*/ 1587500 h 1592"/>
              <a:gd name="T56" fmla="*/ 1935163 w 1694"/>
              <a:gd name="T57" fmla="*/ 1563688 h 1592"/>
              <a:gd name="T58" fmla="*/ 1962150 w 1694"/>
              <a:gd name="T59" fmla="*/ 1528763 h 1592"/>
              <a:gd name="T60" fmla="*/ 2008188 w 1694"/>
              <a:gd name="T61" fmla="*/ 1470025 h 1592"/>
              <a:gd name="T62" fmla="*/ 2027238 w 1694"/>
              <a:gd name="T63" fmla="*/ 1441450 h 1592"/>
              <a:gd name="T64" fmla="*/ 2065338 w 1694"/>
              <a:gd name="T65" fmla="*/ 1390650 h 1592"/>
              <a:gd name="T66" fmla="*/ 2125663 w 1694"/>
              <a:gd name="T67" fmla="*/ 1306513 h 1592"/>
              <a:gd name="T68" fmla="*/ 2206625 w 1694"/>
              <a:gd name="T69" fmla="*/ 1166813 h 1592"/>
              <a:gd name="T70" fmla="*/ 2236788 w 1694"/>
              <a:gd name="T71" fmla="*/ 1111250 h 1592"/>
              <a:gd name="T72" fmla="*/ 2306638 w 1694"/>
              <a:gd name="T73" fmla="*/ 981075 h 1592"/>
              <a:gd name="T74" fmla="*/ 2365375 w 1694"/>
              <a:gd name="T75" fmla="*/ 865188 h 1592"/>
              <a:gd name="T76" fmla="*/ 2417763 w 1694"/>
              <a:gd name="T77" fmla="*/ 757238 h 1592"/>
              <a:gd name="T78" fmla="*/ 2455863 w 1694"/>
              <a:gd name="T79" fmla="*/ 681038 h 1592"/>
              <a:gd name="T80" fmla="*/ 2478088 w 1694"/>
              <a:gd name="T81" fmla="*/ 633413 h 1592"/>
              <a:gd name="T82" fmla="*/ 2516188 w 1694"/>
              <a:gd name="T83" fmla="*/ 550863 h 1592"/>
              <a:gd name="T84" fmla="*/ 2536825 w 1694"/>
              <a:gd name="T85" fmla="*/ 509588 h 1592"/>
              <a:gd name="T86" fmla="*/ 2551113 w 1694"/>
              <a:gd name="T87" fmla="*/ 474663 h 1592"/>
              <a:gd name="T88" fmla="*/ 2560638 w 1694"/>
              <a:gd name="T89" fmla="*/ 452438 h 1592"/>
              <a:gd name="T90" fmla="*/ 2581275 w 1694"/>
              <a:gd name="T91" fmla="*/ 396875 h 1592"/>
              <a:gd name="T92" fmla="*/ 2597150 w 1694"/>
              <a:gd name="T93" fmla="*/ 363538 h 1592"/>
              <a:gd name="T94" fmla="*/ 2609850 w 1694"/>
              <a:gd name="T95" fmla="*/ 312738 h 1592"/>
              <a:gd name="T96" fmla="*/ 2649538 w 1694"/>
              <a:gd name="T97" fmla="*/ 152400 h 1592"/>
              <a:gd name="T98" fmla="*/ 2659063 w 1694"/>
              <a:gd name="T99" fmla="*/ 84138 h 1592"/>
              <a:gd name="T100" fmla="*/ 2670175 w 1694"/>
              <a:gd name="T101" fmla="*/ 31750 h 1592"/>
              <a:gd name="T102" fmla="*/ 2676525 w 1694"/>
              <a:gd name="T103" fmla="*/ 26988 h 1592"/>
              <a:gd name="T104" fmla="*/ 2687638 w 1694"/>
              <a:gd name="T105" fmla="*/ 0 h 15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694" h="1592">
                <a:moveTo>
                  <a:pt x="0" y="1586"/>
                </a:moveTo>
                <a:lnTo>
                  <a:pt x="63" y="1586"/>
                </a:lnTo>
                <a:lnTo>
                  <a:pt x="69" y="1588"/>
                </a:lnTo>
                <a:lnTo>
                  <a:pt x="77" y="1591"/>
                </a:lnTo>
                <a:lnTo>
                  <a:pt x="81" y="1590"/>
                </a:lnTo>
                <a:lnTo>
                  <a:pt x="87" y="1588"/>
                </a:lnTo>
                <a:lnTo>
                  <a:pt x="94" y="1587"/>
                </a:lnTo>
                <a:lnTo>
                  <a:pt x="111" y="1585"/>
                </a:lnTo>
                <a:lnTo>
                  <a:pt x="132" y="1581"/>
                </a:lnTo>
                <a:lnTo>
                  <a:pt x="165" y="1581"/>
                </a:lnTo>
                <a:lnTo>
                  <a:pt x="167" y="1580"/>
                </a:lnTo>
                <a:lnTo>
                  <a:pt x="171" y="1578"/>
                </a:lnTo>
                <a:lnTo>
                  <a:pt x="179" y="1576"/>
                </a:lnTo>
                <a:lnTo>
                  <a:pt x="190" y="1575"/>
                </a:lnTo>
                <a:lnTo>
                  <a:pt x="209" y="1570"/>
                </a:lnTo>
                <a:lnTo>
                  <a:pt x="216" y="1569"/>
                </a:lnTo>
                <a:lnTo>
                  <a:pt x="234" y="1564"/>
                </a:lnTo>
                <a:lnTo>
                  <a:pt x="278" y="1558"/>
                </a:lnTo>
                <a:lnTo>
                  <a:pt x="280" y="1558"/>
                </a:lnTo>
                <a:lnTo>
                  <a:pt x="283" y="1555"/>
                </a:lnTo>
                <a:lnTo>
                  <a:pt x="290" y="1554"/>
                </a:lnTo>
                <a:lnTo>
                  <a:pt x="325" y="1548"/>
                </a:lnTo>
                <a:lnTo>
                  <a:pt x="368" y="1536"/>
                </a:lnTo>
                <a:lnTo>
                  <a:pt x="373" y="1533"/>
                </a:lnTo>
                <a:lnTo>
                  <a:pt x="378" y="1531"/>
                </a:lnTo>
                <a:lnTo>
                  <a:pt x="382" y="1531"/>
                </a:lnTo>
                <a:lnTo>
                  <a:pt x="387" y="1529"/>
                </a:lnTo>
                <a:lnTo>
                  <a:pt x="389" y="1527"/>
                </a:lnTo>
                <a:lnTo>
                  <a:pt x="422" y="1523"/>
                </a:lnTo>
                <a:lnTo>
                  <a:pt x="443" y="1515"/>
                </a:lnTo>
                <a:lnTo>
                  <a:pt x="454" y="1513"/>
                </a:lnTo>
                <a:lnTo>
                  <a:pt x="459" y="1509"/>
                </a:lnTo>
                <a:lnTo>
                  <a:pt x="463" y="1508"/>
                </a:lnTo>
                <a:lnTo>
                  <a:pt x="471" y="1507"/>
                </a:lnTo>
                <a:lnTo>
                  <a:pt x="477" y="1505"/>
                </a:lnTo>
                <a:lnTo>
                  <a:pt x="488" y="1499"/>
                </a:lnTo>
                <a:lnTo>
                  <a:pt x="516" y="1490"/>
                </a:lnTo>
                <a:lnTo>
                  <a:pt x="524" y="1487"/>
                </a:lnTo>
                <a:lnTo>
                  <a:pt x="539" y="1477"/>
                </a:lnTo>
                <a:lnTo>
                  <a:pt x="544" y="1475"/>
                </a:lnTo>
                <a:lnTo>
                  <a:pt x="547" y="1475"/>
                </a:lnTo>
                <a:lnTo>
                  <a:pt x="551" y="1473"/>
                </a:lnTo>
                <a:lnTo>
                  <a:pt x="553" y="1471"/>
                </a:lnTo>
                <a:lnTo>
                  <a:pt x="557" y="1469"/>
                </a:lnTo>
                <a:lnTo>
                  <a:pt x="559" y="1469"/>
                </a:lnTo>
                <a:lnTo>
                  <a:pt x="562" y="1467"/>
                </a:lnTo>
                <a:lnTo>
                  <a:pt x="564" y="1465"/>
                </a:lnTo>
                <a:lnTo>
                  <a:pt x="568" y="1464"/>
                </a:lnTo>
                <a:lnTo>
                  <a:pt x="570" y="1463"/>
                </a:lnTo>
                <a:lnTo>
                  <a:pt x="574" y="1461"/>
                </a:lnTo>
                <a:lnTo>
                  <a:pt x="576" y="1460"/>
                </a:lnTo>
                <a:lnTo>
                  <a:pt x="579" y="1458"/>
                </a:lnTo>
                <a:lnTo>
                  <a:pt x="581" y="1458"/>
                </a:lnTo>
                <a:lnTo>
                  <a:pt x="609" y="1442"/>
                </a:lnTo>
                <a:lnTo>
                  <a:pt x="615" y="1438"/>
                </a:lnTo>
                <a:lnTo>
                  <a:pt x="617" y="1437"/>
                </a:lnTo>
                <a:lnTo>
                  <a:pt x="626" y="1434"/>
                </a:lnTo>
                <a:lnTo>
                  <a:pt x="633" y="1431"/>
                </a:lnTo>
                <a:lnTo>
                  <a:pt x="639" y="1429"/>
                </a:lnTo>
                <a:lnTo>
                  <a:pt x="645" y="1425"/>
                </a:lnTo>
                <a:lnTo>
                  <a:pt x="651" y="1423"/>
                </a:lnTo>
                <a:lnTo>
                  <a:pt x="673" y="1410"/>
                </a:lnTo>
                <a:lnTo>
                  <a:pt x="679" y="1408"/>
                </a:lnTo>
                <a:lnTo>
                  <a:pt x="690" y="1406"/>
                </a:lnTo>
                <a:lnTo>
                  <a:pt x="694" y="1403"/>
                </a:lnTo>
                <a:lnTo>
                  <a:pt x="701" y="1397"/>
                </a:lnTo>
                <a:lnTo>
                  <a:pt x="707" y="1395"/>
                </a:lnTo>
                <a:lnTo>
                  <a:pt x="719" y="1387"/>
                </a:lnTo>
                <a:lnTo>
                  <a:pt x="724" y="1385"/>
                </a:lnTo>
                <a:lnTo>
                  <a:pt x="727" y="1385"/>
                </a:lnTo>
                <a:lnTo>
                  <a:pt x="728" y="1384"/>
                </a:lnTo>
                <a:lnTo>
                  <a:pt x="729" y="1383"/>
                </a:lnTo>
                <a:lnTo>
                  <a:pt x="730" y="1381"/>
                </a:lnTo>
                <a:lnTo>
                  <a:pt x="732" y="1380"/>
                </a:lnTo>
                <a:lnTo>
                  <a:pt x="739" y="1378"/>
                </a:lnTo>
                <a:lnTo>
                  <a:pt x="758" y="1367"/>
                </a:lnTo>
                <a:lnTo>
                  <a:pt x="760" y="1365"/>
                </a:lnTo>
                <a:lnTo>
                  <a:pt x="765" y="1363"/>
                </a:lnTo>
                <a:lnTo>
                  <a:pt x="767" y="1362"/>
                </a:lnTo>
                <a:lnTo>
                  <a:pt x="785" y="1352"/>
                </a:lnTo>
                <a:lnTo>
                  <a:pt x="798" y="1348"/>
                </a:lnTo>
                <a:lnTo>
                  <a:pt x="849" y="1315"/>
                </a:lnTo>
                <a:lnTo>
                  <a:pt x="865" y="1303"/>
                </a:lnTo>
                <a:lnTo>
                  <a:pt x="870" y="1301"/>
                </a:lnTo>
                <a:lnTo>
                  <a:pt x="876" y="1300"/>
                </a:lnTo>
                <a:lnTo>
                  <a:pt x="885" y="1295"/>
                </a:lnTo>
                <a:lnTo>
                  <a:pt x="892" y="1290"/>
                </a:lnTo>
                <a:lnTo>
                  <a:pt x="896" y="1289"/>
                </a:lnTo>
                <a:lnTo>
                  <a:pt x="902" y="1285"/>
                </a:lnTo>
                <a:lnTo>
                  <a:pt x="912" y="1278"/>
                </a:lnTo>
                <a:lnTo>
                  <a:pt x="935" y="1264"/>
                </a:lnTo>
                <a:lnTo>
                  <a:pt x="952" y="1249"/>
                </a:lnTo>
                <a:lnTo>
                  <a:pt x="961" y="1243"/>
                </a:lnTo>
                <a:lnTo>
                  <a:pt x="963" y="1241"/>
                </a:lnTo>
                <a:lnTo>
                  <a:pt x="967" y="1239"/>
                </a:lnTo>
                <a:lnTo>
                  <a:pt x="969" y="1239"/>
                </a:lnTo>
                <a:lnTo>
                  <a:pt x="985" y="1229"/>
                </a:lnTo>
                <a:lnTo>
                  <a:pt x="994" y="1222"/>
                </a:lnTo>
                <a:lnTo>
                  <a:pt x="1008" y="1203"/>
                </a:lnTo>
                <a:lnTo>
                  <a:pt x="1010" y="1202"/>
                </a:lnTo>
                <a:lnTo>
                  <a:pt x="1018" y="1197"/>
                </a:lnTo>
                <a:lnTo>
                  <a:pt x="1042" y="1174"/>
                </a:lnTo>
                <a:lnTo>
                  <a:pt x="1084" y="1126"/>
                </a:lnTo>
                <a:lnTo>
                  <a:pt x="1131" y="1080"/>
                </a:lnTo>
                <a:lnTo>
                  <a:pt x="1162" y="1043"/>
                </a:lnTo>
                <a:lnTo>
                  <a:pt x="1163" y="1039"/>
                </a:lnTo>
                <a:lnTo>
                  <a:pt x="1182" y="1020"/>
                </a:lnTo>
                <a:lnTo>
                  <a:pt x="1184" y="1018"/>
                </a:lnTo>
                <a:lnTo>
                  <a:pt x="1185" y="1016"/>
                </a:lnTo>
                <a:lnTo>
                  <a:pt x="1187" y="1015"/>
                </a:lnTo>
                <a:lnTo>
                  <a:pt x="1189" y="1014"/>
                </a:lnTo>
                <a:lnTo>
                  <a:pt x="1205" y="1000"/>
                </a:lnTo>
                <a:lnTo>
                  <a:pt x="1206" y="999"/>
                </a:lnTo>
                <a:lnTo>
                  <a:pt x="1213" y="989"/>
                </a:lnTo>
                <a:lnTo>
                  <a:pt x="1215" y="987"/>
                </a:lnTo>
                <a:lnTo>
                  <a:pt x="1219" y="985"/>
                </a:lnTo>
                <a:lnTo>
                  <a:pt x="1223" y="982"/>
                </a:lnTo>
                <a:lnTo>
                  <a:pt x="1224" y="980"/>
                </a:lnTo>
                <a:lnTo>
                  <a:pt x="1226" y="975"/>
                </a:lnTo>
                <a:lnTo>
                  <a:pt x="1236" y="963"/>
                </a:lnTo>
                <a:lnTo>
                  <a:pt x="1250" y="948"/>
                </a:lnTo>
                <a:lnTo>
                  <a:pt x="1255" y="940"/>
                </a:lnTo>
                <a:lnTo>
                  <a:pt x="1264" y="929"/>
                </a:lnTo>
                <a:lnTo>
                  <a:pt x="1265" y="926"/>
                </a:lnTo>
                <a:lnTo>
                  <a:pt x="1269" y="921"/>
                </a:lnTo>
                <a:lnTo>
                  <a:pt x="1273" y="915"/>
                </a:lnTo>
                <a:lnTo>
                  <a:pt x="1275" y="910"/>
                </a:lnTo>
                <a:lnTo>
                  <a:pt x="1277" y="908"/>
                </a:lnTo>
                <a:lnTo>
                  <a:pt x="1284" y="902"/>
                </a:lnTo>
                <a:lnTo>
                  <a:pt x="1286" y="900"/>
                </a:lnTo>
                <a:lnTo>
                  <a:pt x="1292" y="887"/>
                </a:lnTo>
                <a:lnTo>
                  <a:pt x="1301" y="876"/>
                </a:lnTo>
                <a:lnTo>
                  <a:pt x="1306" y="870"/>
                </a:lnTo>
                <a:lnTo>
                  <a:pt x="1316" y="851"/>
                </a:lnTo>
                <a:lnTo>
                  <a:pt x="1336" y="829"/>
                </a:lnTo>
                <a:lnTo>
                  <a:pt x="1339" y="823"/>
                </a:lnTo>
                <a:lnTo>
                  <a:pt x="1369" y="775"/>
                </a:lnTo>
                <a:lnTo>
                  <a:pt x="1379" y="759"/>
                </a:lnTo>
                <a:lnTo>
                  <a:pt x="1388" y="738"/>
                </a:lnTo>
                <a:lnTo>
                  <a:pt x="1390" y="735"/>
                </a:lnTo>
                <a:lnTo>
                  <a:pt x="1391" y="734"/>
                </a:lnTo>
                <a:lnTo>
                  <a:pt x="1395" y="726"/>
                </a:lnTo>
                <a:lnTo>
                  <a:pt x="1399" y="715"/>
                </a:lnTo>
                <a:lnTo>
                  <a:pt x="1409" y="700"/>
                </a:lnTo>
                <a:lnTo>
                  <a:pt x="1420" y="677"/>
                </a:lnTo>
                <a:lnTo>
                  <a:pt x="1426" y="666"/>
                </a:lnTo>
                <a:lnTo>
                  <a:pt x="1429" y="660"/>
                </a:lnTo>
                <a:lnTo>
                  <a:pt x="1453" y="618"/>
                </a:lnTo>
                <a:lnTo>
                  <a:pt x="1455" y="612"/>
                </a:lnTo>
                <a:lnTo>
                  <a:pt x="1456" y="606"/>
                </a:lnTo>
                <a:lnTo>
                  <a:pt x="1481" y="561"/>
                </a:lnTo>
                <a:lnTo>
                  <a:pt x="1490" y="545"/>
                </a:lnTo>
                <a:lnTo>
                  <a:pt x="1512" y="499"/>
                </a:lnTo>
                <a:lnTo>
                  <a:pt x="1517" y="488"/>
                </a:lnTo>
                <a:lnTo>
                  <a:pt x="1522" y="481"/>
                </a:lnTo>
                <a:lnTo>
                  <a:pt x="1523" y="477"/>
                </a:lnTo>
                <a:lnTo>
                  <a:pt x="1539" y="450"/>
                </a:lnTo>
                <a:lnTo>
                  <a:pt x="1541" y="441"/>
                </a:lnTo>
                <a:lnTo>
                  <a:pt x="1545" y="435"/>
                </a:lnTo>
                <a:lnTo>
                  <a:pt x="1547" y="429"/>
                </a:lnTo>
                <a:lnTo>
                  <a:pt x="1551" y="424"/>
                </a:lnTo>
                <a:lnTo>
                  <a:pt x="1553" y="418"/>
                </a:lnTo>
                <a:lnTo>
                  <a:pt x="1557" y="411"/>
                </a:lnTo>
                <a:lnTo>
                  <a:pt x="1561" y="399"/>
                </a:lnTo>
                <a:lnTo>
                  <a:pt x="1563" y="393"/>
                </a:lnTo>
                <a:lnTo>
                  <a:pt x="1580" y="357"/>
                </a:lnTo>
                <a:lnTo>
                  <a:pt x="1584" y="352"/>
                </a:lnTo>
                <a:lnTo>
                  <a:pt x="1585" y="347"/>
                </a:lnTo>
                <a:lnTo>
                  <a:pt x="1586" y="341"/>
                </a:lnTo>
                <a:lnTo>
                  <a:pt x="1589" y="336"/>
                </a:lnTo>
                <a:lnTo>
                  <a:pt x="1594" y="330"/>
                </a:lnTo>
                <a:lnTo>
                  <a:pt x="1598" y="321"/>
                </a:lnTo>
                <a:lnTo>
                  <a:pt x="1600" y="319"/>
                </a:lnTo>
                <a:lnTo>
                  <a:pt x="1602" y="315"/>
                </a:lnTo>
                <a:lnTo>
                  <a:pt x="1603" y="311"/>
                </a:lnTo>
                <a:lnTo>
                  <a:pt x="1607" y="299"/>
                </a:lnTo>
                <a:lnTo>
                  <a:pt x="1608" y="297"/>
                </a:lnTo>
                <a:lnTo>
                  <a:pt x="1610" y="293"/>
                </a:lnTo>
                <a:lnTo>
                  <a:pt x="1611" y="291"/>
                </a:lnTo>
                <a:lnTo>
                  <a:pt x="1613" y="285"/>
                </a:lnTo>
                <a:lnTo>
                  <a:pt x="1614" y="282"/>
                </a:lnTo>
                <a:lnTo>
                  <a:pt x="1616" y="277"/>
                </a:lnTo>
                <a:lnTo>
                  <a:pt x="1618" y="272"/>
                </a:lnTo>
                <a:lnTo>
                  <a:pt x="1626" y="250"/>
                </a:lnTo>
                <a:lnTo>
                  <a:pt x="1629" y="244"/>
                </a:lnTo>
                <a:lnTo>
                  <a:pt x="1631" y="238"/>
                </a:lnTo>
                <a:lnTo>
                  <a:pt x="1635" y="233"/>
                </a:lnTo>
                <a:lnTo>
                  <a:pt x="1636" y="229"/>
                </a:lnTo>
                <a:lnTo>
                  <a:pt x="1637" y="214"/>
                </a:lnTo>
                <a:lnTo>
                  <a:pt x="1641" y="203"/>
                </a:lnTo>
                <a:lnTo>
                  <a:pt x="1642" y="201"/>
                </a:lnTo>
                <a:lnTo>
                  <a:pt x="1644" y="197"/>
                </a:lnTo>
                <a:lnTo>
                  <a:pt x="1645" y="195"/>
                </a:lnTo>
                <a:lnTo>
                  <a:pt x="1647" y="191"/>
                </a:lnTo>
                <a:lnTo>
                  <a:pt x="1656" y="145"/>
                </a:lnTo>
                <a:lnTo>
                  <a:pt x="1669" y="96"/>
                </a:lnTo>
                <a:lnTo>
                  <a:pt x="1670" y="91"/>
                </a:lnTo>
                <a:lnTo>
                  <a:pt x="1671" y="74"/>
                </a:lnTo>
                <a:lnTo>
                  <a:pt x="1675" y="57"/>
                </a:lnTo>
                <a:lnTo>
                  <a:pt x="1675" y="53"/>
                </a:lnTo>
                <a:lnTo>
                  <a:pt x="1678" y="47"/>
                </a:lnTo>
                <a:lnTo>
                  <a:pt x="1680" y="42"/>
                </a:lnTo>
                <a:lnTo>
                  <a:pt x="1681" y="36"/>
                </a:lnTo>
                <a:lnTo>
                  <a:pt x="1682" y="20"/>
                </a:lnTo>
                <a:lnTo>
                  <a:pt x="1682" y="19"/>
                </a:lnTo>
                <a:lnTo>
                  <a:pt x="1684" y="18"/>
                </a:lnTo>
                <a:lnTo>
                  <a:pt x="1685" y="18"/>
                </a:lnTo>
                <a:lnTo>
                  <a:pt x="1686" y="17"/>
                </a:lnTo>
                <a:lnTo>
                  <a:pt x="1686" y="16"/>
                </a:lnTo>
                <a:lnTo>
                  <a:pt x="1687" y="12"/>
                </a:lnTo>
                <a:lnTo>
                  <a:pt x="1687" y="2"/>
                </a:lnTo>
                <a:lnTo>
                  <a:pt x="1693" y="0"/>
                </a:lnTo>
              </a:path>
            </a:pathLst>
          </a:custGeom>
          <a:noFill/>
          <a:ln w="101600" cap="flat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4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6" y="314729"/>
            <a:ext cx="8218884" cy="1333767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is </a:t>
            </a:r>
            <a:r>
              <a:rPr lang="en-US" sz="3200" b="1" i="1" dirty="0">
                <a:solidFill>
                  <a:schemeClr val="bg1"/>
                </a:solidFill>
              </a:rPr>
              <a:t>stopped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57" y="3701024"/>
            <a:ext cx="3155844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Speed on a Graph:</a:t>
            </a:r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1416050" y="3019425"/>
            <a:ext cx="6413500" cy="3019425"/>
          </a:xfrm>
          <a:custGeom>
            <a:avLst/>
            <a:gdLst>
              <a:gd name="T0" fmla="*/ 0 w 4040"/>
              <a:gd name="T1" fmla="*/ 1902 h 1902"/>
              <a:gd name="T2" fmla="*/ 1964 w 4040"/>
              <a:gd name="T3" fmla="*/ 1175 h 1902"/>
              <a:gd name="T4" fmla="*/ 3053 w 4040"/>
              <a:gd name="T5" fmla="*/ 1175 h 1902"/>
              <a:gd name="T6" fmla="*/ 4040 w 4040"/>
              <a:gd name="T7" fmla="*/ 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0" h="1902">
                <a:moveTo>
                  <a:pt x="0" y="1902"/>
                </a:moveTo>
                <a:lnTo>
                  <a:pt x="1964" y="1175"/>
                </a:lnTo>
                <a:lnTo>
                  <a:pt x="3053" y="1175"/>
                </a:lnTo>
                <a:lnTo>
                  <a:pt x="4040" y="0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6763" y="47180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 m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4213" y="2478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15 m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39763" y="36195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 m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046788" y="609282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15 s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383088" y="609282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 s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881313" y="60928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 s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416050" y="1728788"/>
            <a:ext cx="6488113" cy="434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835150" y="2276475"/>
            <a:ext cx="3381375" cy="13033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It can help to think about the speed of a rolling ball on the slope</a:t>
            </a: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7164388" y="2852738"/>
            <a:ext cx="476250" cy="476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3708400" y="4581525"/>
            <a:ext cx="476250" cy="476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5580063" y="4365625"/>
            <a:ext cx="476250" cy="476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 rot="16200000">
            <a:off x="-102393" y="3566318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284663" y="6491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0" y="5084763"/>
            <a:ext cx="1908175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Stopped moving!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763713" y="4941888"/>
            <a:ext cx="1844675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Started slowly…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580063" y="3500438"/>
            <a:ext cx="2289175" cy="37623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Now it’s moving fast!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115888"/>
            <a:ext cx="9144000" cy="143986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</a:rPr>
              <a:t>As a group, describe how fast the object is probably moving as you travel along the line (left to right)</a:t>
            </a:r>
            <a:br>
              <a:rPr lang="en-US" altLang="en-US" sz="2800">
                <a:solidFill>
                  <a:srgbClr val="FFFFFF"/>
                </a:solidFill>
              </a:rPr>
            </a:br>
            <a:r>
              <a:rPr lang="en-US" altLang="en-US" sz="1600">
                <a:solidFill>
                  <a:srgbClr val="FFFFFF"/>
                </a:solidFill>
              </a:rPr>
              <a:t>(After you try it together, click to see the real motion)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455738" y="1719263"/>
            <a:ext cx="4260850" cy="45720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</a:rPr>
              <a:t>Q: HOW CAN YOU TELL?!?!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547813" y="4076700"/>
            <a:ext cx="3024187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ball would roll slowly…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211638" y="5516563"/>
            <a:ext cx="2619375" cy="3762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ball won’t roll at all!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292725" y="3933825"/>
            <a:ext cx="2568575" cy="3762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ball would roll fast!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115888"/>
            <a:ext cx="9144000" cy="14398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Q: What should you learn from this? </a:t>
            </a:r>
            <a:b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FFFFFF"/>
                </a:solidFill>
              </a:rPr>
              <a:t>A: Steep lines on motion graphs, mean an object is moving quickly! Non-steep lines mean the object is moving slowly!</a:t>
            </a:r>
          </a:p>
        </p:txBody>
      </p:sp>
      <p:pic>
        <p:nvPicPr>
          <p:cNvPr id="33818" name="MS900441637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434" fill="hold"/>
                                        <p:tgtEl>
                                          <p:spTgt spid="33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8"/>
                </p:tgtEl>
              </p:cMediaNode>
            </p:audio>
          </p:childTnLst>
        </p:cTn>
      </p:par>
    </p:tnLst>
    <p:bldLst>
      <p:bldP spid="33803" grpId="0" animBg="1"/>
      <p:bldP spid="33804" grpId="0" animBg="1"/>
      <p:bldP spid="33805" grpId="0" animBg="1"/>
      <p:bldP spid="33806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81" y="334852"/>
            <a:ext cx="8468132" cy="1442434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travels at a </a:t>
            </a:r>
            <a:r>
              <a:rPr lang="en-US" sz="3200" b="1" dirty="0">
                <a:solidFill>
                  <a:schemeClr val="bg1"/>
                </a:solidFill>
              </a:rPr>
              <a:t>constant speed</a:t>
            </a:r>
            <a:r>
              <a:rPr lang="en-US" sz="3200" dirty="0">
                <a:solidFill>
                  <a:schemeClr val="bg1"/>
                </a:solidFill>
              </a:rPr>
              <a:t>, then </a:t>
            </a:r>
            <a:r>
              <a:rPr lang="en-US" sz="3200" b="1" dirty="0">
                <a:solidFill>
                  <a:schemeClr val="bg1"/>
                </a:solidFill>
              </a:rPr>
              <a:t>slows down</a:t>
            </a:r>
            <a:r>
              <a:rPr lang="en-US" sz="3200" dirty="0">
                <a:solidFill>
                  <a:schemeClr val="bg1"/>
                </a:solidFill>
              </a:rPr>
              <a:t>, then comes to a </a:t>
            </a:r>
            <a:r>
              <a:rPr lang="en-US" sz="3200" b="1" dirty="0">
                <a:solidFill>
                  <a:schemeClr val="bg1"/>
                </a:solidFill>
              </a:rPr>
              <a:t>stop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92480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365126"/>
            <a:ext cx="8322364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recognize speed on a distance vs. time graph.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recognize acceleration on a distance vs. time graph.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analyze motion on a distance vs. time graph.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calculate slope (speed) on a distance vs. time graph.</a:t>
            </a:r>
          </a:p>
        </p:txBody>
      </p:sp>
    </p:spTree>
    <p:extLst>
      <p:ext uri="{BB962C8B-B14F-4D97-AF65-F5344CB8AC3E}">
        <p14:creationId xmlns:p14="http://schemas.microsoft.com/office/powerpoint/2010/main" val="32427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2286000" y="2857500"/>
            <a:ext cx="1143000" cy="1314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7300" y="2367907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constant speed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2" y="2068852"/>
            <a:ext cx="392257" cy="14172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4625" y="1543050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deceleration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49959" y="2183154"/>
            <a:ext cx="750743" cy="1158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7800" y="1722135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stopped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3232550" y="4045745"/>
            <a:ext cx="334565" cy="929879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" name="SMARTPenAnnotation0"/>
          <p:cNvSpPr>
            <a:spLocks/>
          </p:cNvSpPr>
          <p:nvPr/>
        </p:nvSpPr>
        <p:spPr bwMode="auto">
          <a:xfrm>
            <a:off x="3574257" y="3436146"/>
            <a:ext cx="731044" cy="536972"/>
          </a:xfrm>
          <a:custGeom>
            <a:avLst/>
            <a:gdLst>
              <a:gd name="T0" fmla="*/ 6350 w 614"/>
              <a:gd name="T1" fmla="*/ 711200 h 451"/>
              <a:gd name="T2" fmla="*/ 25400 w 614"/>
              <a:gd name="T3" fmla="*/ 671513 h 451"/>
              <a:gd name="T4" fmla="*/ 34925 w 614"/>
              <a:gd name="T5" fmla="*/ 660400 h 451"/>
              <a:gd name="T6" fmla="*/ 42863 w 614"/>
              <a:gd name="T7" fmla="*/ 644525 h 451"/>
              <a:gd name="T8" fmla="*/ 61913 w 614"/>
              <a:gd name="T9" fmla="*/ 600075 h 451"/>
              <a:gd name="T10" fmla="*/ 76200 w 614"/>
              <a:gd name="T11" fmla="*/ 588963 h 451"/>
              <a:gd name="T12" fmla="*/ 84138 w 614"/>
              <a:gd name="T13" fmla="*/ 576263 h 451"/>
              <a:gd name="T14" fmla="*/ 96838 w 614"/>
              <a:gd name="T15" fmla="*/ 549275 h 451"/>
              <a:gd name="T16" fmla="*/ 103188 w 614"/>
              <a:gd name="T17" fmla="*/ 544513 h 451"/>
              <a:gd name="T18" fmla="*/ 109538 w 614"/>
              <a:gd name="T19" fmla="*/ 536575 h 451"/>
              <a:gd name="T20" fmla="*/ 114300 w 614"/>
              <a:gd name="T21" fmla="*/ 530225 h 451"/>
              <a:gd name="T22" fmla="*/ 125413 w 614"/>
              <a:gd name="T23" fmla="*/ 511175 h 451"/>
              <a:gd name="T24" fmla="*/ 157163 w 614"/>
              <a:gd name="T25" fmla="*/ 468313 h 451"/>
              <a:gd name="T26" fmla="*/ 168275 w 614"/>
              <a:gd name="T27" fmla="*/ 444500 h 451"/>
              <a:gd name="T28" fmla="*/ 174625 w 614"/>
              <a:gd name="T29" fmla="*/ 438150 h 451"/>
              <a:gd name="T30" fmla="*/ 187325 w 614"/>
              <a:gd name="T31" fmla="*/ 420688 h 451"/>
              <a:gd name="T32" fmla="*/ 192088 w 614"/>
              <a:gd name="T33" fmla="*/ 411163 h 451"/>
              <a:gd name="T34" fmla="*/ 203200 w 614"/>
              <a:gd name="T35" fmla="*/ 398463 h 451"/>
              <a:gd name="T36" fmla="*/ 211138 w 614"/>
              <a:gd name="T37" fmla="*/ 392113 h 451"/>
              <a:gd name="T38" fmla="*/ 239713 w 614"/>
              <a:gd name="T39" fmla="*/ 357188 h 451"/>
              <a:gd name="T40" fmla="*/ 242888 w 614"/>
              <a:gd name="T41" fmla="*/ 349250 h 451"/>
              <a:gd name="T42" fmla="*/ 260350 w 614"/>
              <a:gd name="T43" fmla="*/ 339725 h 451"/>
              <a:gd name="T44" fmla="*/ 266700 w 614"/>
              <a:gd name="T45" fmla="*/ 333375 h 451"/>
              <a:gd name="T46" fmla="*/ 285750 w 614"/>
              <a:gd name="T47" fmla="*/ 307975 h 451"/>
              <a:gd name="T48" fmla="*/ 292100 w 614"/>
              <a:gd name="T49" fmla="*/ 303213 h 451"/>
              <a:gd name="T50" fmla="*/ 303213 w 614"/>
              <a:gd name="T51" fmla="*/ 285750 h 451"/>
              <a:gd name="T52" fmla="*/ 311150 w 614"/>
              <a:gd name="T53" fmla="*/ 280988 h 451"/>
              <a:gd name="T54" fmla="*/ 317500 w 614"/>
              <a:gd name="T55" fmla="*/ 276225 h 451"/>
              <a:gd name="T56" fmla="*/ 328613 w 614"/>
              <a:gd name="T57" fmla="*/ 260350 h 451"/>
              <a:gd name="T58" fmla="*/ 352425 w 614"/>
              <a:gd name="T59" fmla="*/ 244475 h 451"/>
              <a:gd name="T60" fmla="*/ 358775 w 614"/>
              <a:gd name="T61" fmla="*/ 233363 h 451"/>
              <a:gd name="T62" fmla="*/ 365125 w 614"/>
              <a:gd name="T63" fmla="*/ 227013 h 451"/>
              <a:gd name="T64" fmla="*/ 376238 w 614"/>
              <a:gd name="T65" fmla="*/ 220663 h 451"/>
              <a:gd name="T66" fmla="*/ 388938 w 614"/>
              <a:gd name="T67" fmla="*/ 212725 h 451"/>
              <a:gd name="T68" fmla="*/ 396875 w 614"/>
              <a:gd name="T69" fmla="*/ 201613 h 451"/>
              <a:gd name="T70" fmla="*/ 433388 w 614"/>
              <a:gd name="T71" fmla="*/ 173038 h 451"/>
              <a:gd name="T72" fmla="*/ 444500 w 614"/>
              <a:gd name="T73" fmla="*/ 166688 h 451"/>
              <a:gd name="T74" fmla="*/ 450850 w 614"/>
              <a:gd name="T75" fmla="*/ 161925 h 451"/>
              <a:gd name="T76" fmla="*/ 468313 w 614"/>
              <a:gd name="T77" fmla="*/ 152400 h 451"/>
              <a:gd name="T78" fmla="*/ 487363 w 614"/>
              <a:gd name="T79" fmla="*/ 142875 h 451"/>
              <a:gd name="T80" fmla="*/ 492125 w 614"/>
              <a:gd name="T81" fmla="*/ 134938 h 451"/>
              <a:gd name="T82" fmla="*/ 506413 w 614"/>
              <a:gd name="T83" fmla="*/ 127000 h 451"/>
              <a:gd name="T84" fmla="*/ 523875 w 614"/>
              <a:gd name="T85" fmla="*/ 122238 h 451"/>
              <a:gd name="T86" fmla="*/ 534988 w 614"/>
              <a:gd name="T87" fmla="*/ 115888 h 451"/>
              <a:gd name="T88" fmla="*/ 568325 w 614"/>
              <a:gd name="T89" fmla="*/ 106363 h 451"/>
              <a:gd name="T90" fmla="*/ 622300 w 614"/>
              <a:gd name="T91" fmla="*/ 80963 h 451"/>
              <a:gd name="T92" fmla="*/ 642938 w 614"/>
              <a:gd name="T93" fmla="*/ 71438 h 451"/>
              <a:gd name="T94" fmla="*/ 668338 w 614"/>
              <a:gd name="T95" fmla="*/ 63500 h 451"/>
              <a:gd name="T96" fmla="*/ 709613 w 614"/>
              <a:gd name="T97" fmla="*/ 47625 h 451"/>
              <a:gd name="T98" fmla="*/ 736600 w 614"/>
              <a:gd name="T99" fmla="*/ 39688 h 451"/>
              <a:gd name="T100" fmla="*/ 774700 w 614"/>
              <a:gd name="T101" fmla="*/ 34925 h 451"/>
              <a:gd name="T102" fmla="*/ 833438 w 614"/>
              <a:gd name="T103" fmla="*/ 26988 h 451"/>
              <a:gd name="T104" fmla="*/ 839788 w 614"/>
              <a:gd name="T105" fmla="*/ 20638 h 451"/>
              <a:gd name="T106" fmla="*/ 855663 w 614"/>
              <a:gd name="T107" fmla="*/ 19050 h 451"/>
              <a:gd name="T108" fmla="*/ 873125 w 614"/>
              <a:gd name="T109" fmla="*/ 14288 h 451"/>
              <a:gd name="T110" fmla="*/ 882650 w 614"/>
              <a:gd name="T111" fmla="*/ 7938 h 451"/>
              <a:gd name="T112" fmla="*/ 919163 w 614"/>
              <a:gd name="T113" fmla="*/ 6350 h 451"/>
              <a:gd name="T114" fmla="*/ 927100 w 614"/>
              <a:gd name="T115" fmla="*/ 0 h 451"/>
              <a:gd name="T116" fmla="*/ 935038 w 614"/>
              <a:gd name="T117" fmla="*/ 4763 h 451"/>
              <a:gd name="T118" fmla="*/ 973138 w 614"/>
              <a:gd name="T119" fmla="*/ 7938 h 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" h="451">
                <a:moveTo>
                  <a:pt x="0" y="450"/>
                </a:moveTo>
                <a:lnTo>
                  <a:pt x="3" y="450"/>
                </a:lnTo>
                <a:lnTo>
                  <a:pt x="4" y="449"/>
                </a:lnTo>
                <a:lnTo>
                  <a:pt x="4" y="448"/>
                </a:lnTo>
                <a:lnTo>
                  <a:pt x="7" y="442"/>
                </a:lnTo>
                <a:lnTo>
                  <a:pt x="10" y="436"/>
                </a:lnTo>
                <a:lnTo>
                  <a:pt x="14" y="429"/>
                </a:lnTo>
                <a:lnTo>
                  <a:pt x="16" y="423"/>
                </a:lnTo>
                <a:lnTo>
                  <a:pt x="17" y="419"/>
                </a:lnTo>
                <a:lnTo>
                  <a:pt x="17" y="418"/>
                </a:lnTo>
                <a:lnTo>
                  <a:pt x="18" y="417"/>
                </a:lnTo>
                <a:lnTo>
                  <a:pt x="22" y="416"/>
                </a:lnTo>
                <a:lnTo>
                  <a:pt x="22" y="415"/>
                </a:lnTo>
                <a:lnTo>
                  <a:pt x="22" y="413"/>
                </a:lnTo>
                <a:lnTo>
                  <a:pt x="23" y="411"/>
                </a:lnTo>
                <a:lnTo>
                  <a:pt x="27" y="406"/>
                </a:lnTo>
                <a:lnTo>
                  <a:pt x="30" y="403"/>
                </a:lnTo>
                <a:lnTo>
                  <a:pt x="36" y="391"/>
                </a:lnTo>
                <a:lnTo>
                  <a:pt x="38" y="385"/>
                </a:lnTo>
                <a:lnTo>
                  <a:pt x="39" y="378"/>
                </a:lnTo>
                <a:lnTo>
                  <a:pt x="42" y="374"/>
                </a:lnTo>
                <a:lnTo>
                  <a:pt x="44" y="373"/>
                </a:lnTo>
                <a:lnTo>
                  <a:pt x="47" y="372"/>
                </a:lnTo>
                <a:lnTo>
                  <a:pt x="48" y="371"/>
                </a:lnTo>
                <a:lnTo>
                  <a:pt x="49" y="370"/>
                </a:lnTo>
                <a:lnTo>
                  <a:pt x="49" y="368"/>
                </a:lnTo>
                <a:lnTo>
                  <a:pt x="52" y="365"/>
                </a:lnTo>
                <a:lnTo>
                  <a:pt x="53" y="363"/>
                </a:lnTo>
                <a:lnTo>
                  <a:pt x="54" y="361"/>
                </a:lnTo>
                <a:lnTo>
                  <a:pt x="56" y="356"/>
                </a:lnTo>
                <a:lnTo>
                  <a:pt x="60" y="350"/>
                </a:lnTo>
                <a:lnTo>
                  <a:pt x="61" y="346"/>
                </a:lnTo>
                <a:lnTo>
                  <a:pt x="62" y="345"/>
                </a:lnTo>
                <a:lnTo>
                  <a:pt x="63" y="344"/>
                </a:lnTo>
                <a:lnTo>
                  <a:pt x="64" y="344"/>
                </a:lnTo>
                <a:lnTo>
                  <a:pt x="65" y="343"/>
                </a:lnTo>
                <a:lnTo>
                  <a:pt x="66" y="342"/>
                </a:lnTo>
                <a:lnTo>
                  <a:pt x="67" y="340"/>
                </a:lnTo>
                <a:lnTo>
                  <a:pt x="67" y="339"/>
                </a:lnTo>
                <a:lnTo>
                  <a:pt x="69" y="338"/>
                </a:lnTo>
                <a:lnTo>
                  <a:pt x="70" y="338"/>
                </a:lnTo>
                <a:lnTo>
                  <a:pt x="71" y="337"/>
                </a:lnTo>
                <a:lnTo>
                  <a:pt x="72" y="336"/>
                </a:lnTo>
                <a:lnTo>
                  <a:pt x="72" y="334"/>
                </a:lnTo>
                <a:lnTo>
                  <a:pt x="74" y="331"/>
                </a:lnTo>
                <a:lnTo>
                  <a:pt x="76" y="329"/>
                </a:lnTo>
                <a:lnTo>
                  <a:pt x="77" y="328"/>
                </a:lnTo>
                <a:lnTo>
                  <a:pt x="79" y="322"/>
                </a:lnTo>
                <a:lnTo>
                  <a:pt x="82" y="316"/>
                </a:lnTo>
                <a:lnTo>
                  <a:pt x="83" y="313"/>
                </a:lnTo>
                <a:lnTo>
                  <a:pt x="93" y="301"/>
                </a:lnTo>
                <a:lnTo>
                  <a:pt x="99" y="295"/>
                </a:lnTo>
                <a:lnTo>
                  <a:pt x="100" y="293"/>
                </a:lnTo>
                <a:lnTo>
                  <a:pt x="101" y="288"/>
                </a:lnTo>
                <a:lnTo>
                  <a:pt x="106" y="282"/>
                </a:lnTo>
                <a:lnTo>
                  <a:pt x="106" y="280"/>
                </a:lnTo>
                <a:lnTo>
                  <a:pt x="106" y="278"/>
                </a:lnTo>
                <a:lnTo>
                  <a:pt x="107" y="277"/>
                </a:lnTo>
                <a:lnTo>
                  <a:pt x="108" y="277"/>
                </a:lnTo>
                <a:lnTo>
                  <a:pt x="110" y="276"/>
                </a:lnTo>
                <a:lnTo>
                  <a:pt x="113" y="274"/>
                </a:lnTo>
                <a:lnTo>
                  <a:pt x="115" y="273"/>
                </a:lnTo>
                <a:lnTo>
                  <a:pt x="116" y="271"/>
                </a:lnTo>
                <a:lnTo>
                  <a:pt x="118" y="265"/>
                </a:lnTo>
                <a:lnTo>
                  <a:pt x="118" y="261"/>
                </a:lnTo>
                <a:lnTo>
                  <a:pt x="119" y="260"/>
                </a:lnTo>
                <a:lnTo>
                  <a:pt x="120" y="260"/>
                </a:lnTo>
                <a:lnTo>
                  <a:pt x="121" y="259"/>
                </a:lnTo>
                <a:lnTo>
                  <a:pt x="124" y="257"/>
                </a:lnTo>
                <a:lnTo>
                  <a:pt x="126" y="256"/>
                </a:lnTo>
                <a:lnTo>
                  <a:pt x="127" y="254"/>
                </a:lnTo>
                <a:lnTo>
                  <a:pt x="128" y="251"/>
                </a:lnTo>
                <a:lnTo>
                  <a:pt x="129" y="249"/>
                </a:lnTo>
                <a:lnTo>
                  <a:pt x="130" y="249"/>
                </a:lnTo>
                <a:lnTo>
                  <a:pt x="132" y="248"/>
                </a:lnTo>
                <a:lnTo>
                  <a:pt x="133" y="247"/>
                </a:lnTo>
                <a:lnTo>
                  <a:pt x="134" y="246"/>
                </a:lnTo>
                <a:lnTo>
                  <a:pt x="135" y="242"/>
                </a:lnTo>
                <a:lnTo>
                  <a:pt x="148" y="229"/>
                </a:lnTo>
                <a:lnTo>
                  <a:pt x="151" y="225"/>
                </a:lnTo>
                <a:lnTo>
                  <a:pt x="151" y="223"/>
                </a:lnTo>
                <a:lnTo>
                  <a:pt x="152" y="222"/>
                </a:lnTo>
                <a:lnTo>
                  <a:pt x="152" y="221"/>
                </a:lnTo>
                <a:lnTo>
                  <a:pt x="153" y="220"/>
                </a:lnTo>
                <a:lnTo>
                  <a:pt x="155" y="220"/>
                </a:lnTo>
                <a:lnTo>
                  <a:pt x="158" y="218"/>
                </a:lnTo>
                <a:lnTo>
                  <a:pt x="162" y="214"/>
                </a:lnTo>
                <a:lnTo>
                  <a:pt x="164" y="214"/>
                </a:lnTo>
                <a:lnTo>
                  <a:pt x="166" y="214"/>
                </a:lnTo>
                <a:lnTo>
                  <a:pt x="167" y="213"/>
                </a:lnTo>
                <a:lnTo>
                  <a:pt x="167" y="212"/>
                </a:lnTo>
                <a:lnTo>
                  <a:pt x="168" y="210"/>
                </a:lnTo>
                <a:lnTo>
                  <a:pt x="170" y="207"/>
                </a:lnTo>
                <a:lnTo>
                  <a:pt x="179" y="198"/>
                </a:lnTo>
                <a:lnTo>
                  <a:pt x="179" y="197"/>
                </a:lnTo>
                <a:lnTo>
                  <a:pt x="180" y="194"/>
                </a:lnTo>
                <a:lnTo>
                  <a:pt x="180" y="193"/>
                </a:lnTo>
                <a:lnTo>
                  <a:pt x="181" y="192"/>
                </a:lnTo>
                <a:lnTo>
                  <a:pt x="183" y="192"/>
                </a:lnTo>
                <a:lnTo>
                  <a:pt x="184" y="191"/>
                </a:lnTo>
                <a:lnTo>
                  <a:pt x="184" y="190"/>
                </a:lnTo>
                <a:lnTo>
                  <a:pt x="185" y="186"/>
                </a:lnTo>
                <a:lnTo>
                  <a:pt x="190" y="180"/>
                </a:lnTo>
                <a:lnTo>
                  <a:pt x="191" y="180"/>
                </a:lnTo>
                <a:lnTo>
                  <a:pt x="194" y="180"/>
                </a:lnTo>
                <a:lnTo>
                  <a:pt x="195" y="179"/>
                </a:lnTo>
                <a:lnTo>
                  <a:pt x="195" y="178"/>
                </a:lnTo>
                <a:lnTo>
                  <a:pt x="196" y="177"/>
                </a:lnTo>
                <a:lnTo>
                  <a:pt x="197" y="176"/>
                </a:lnTo>
                <a:lnTo>
                  <a:pt x="198" y="175"/>
                </a:lnTo>
                <a:lnTo>
                  <a:pt x="199" y="175"/>
                </a:lnTo>
                <a:lnTo>
                  <a:pt x="200" y="174"/>
                </a:lnTo>
                <a:lnTo>
                  <a:pt x="201" y="173"/>
                </a:lnTo>
                <a:lnTo>
                  <a:pt x="202" y="171"/>
                </a:lnTo>
                <a:lnTo>
                  <a:pt x="204" y="168"/>
                </a:lnTo>
                <a:lnTo>
                  <a:pt x="207" y="164"/>
                </a:lnTo>
                <a:lnTo>
                  <a:pt x="208" y="163"/>
                </a:lnTo>
                <a:lnTo>
                  <a:pt x="213" y="163"/>
                </a:lnTo>
                <a:lnTo>
                  <a:pt x="218" y="158"/>
                </a:lnTo>
                <a:lnTo>
                  <a:pt x="222" y="154"/>
                </a:lnTo>
                <a:lnTo>
                  <a:pt x="223" y="153"/>
                </a:lnTo>
                <a:lnTo>
                  <a:pt x="224" y="149"/>
                </a:lnTo>
                <a:lnTo>
                  <a:pt x="225" y="148"/>
                </a:lnTo>
                <a:lnTo>
                  <a:pt x="226" y="147"/>
                </a:lnTo>
                <a:lnTo>
                  <a:pt x="228" y="147"/>
                </a:lnTo>
                <a:lnTo>
                  <a:pt x="229" y="146"/>
                </a:lnTo>
                <a:lnTo>
                  <a:pt x="229" y="145"/>
                </a:lnTo>
                <a:lnTo>
                  <a:pt x="230" y="143"/>
                </a:lnTo>
                <a:lnTo>
                  <a:pt x="231" y="142"/>
                </a:lnTo>
                <a:lnTo>
                  <a:pt x="232" y="142"/>
                </a:lnTo>
                <a:lnTo>
                  <a:pt x="233" y="141"/>
                </a:lnTo>
                <a:lnTo>
                  <a:pt x="237" y="139"/>
                </a:lnTo>
                <a:lnTo>
                  <a:pt x="241" y="135"/>
                </a:lnTo>
                <a:lnTo>
                  <a:pt x="243" y="135"/>
                </a:lnTo>
                <a:lnTo>
                  <a:pt x="244" y="135"/>
                </a:lnTo>
                <a:lnTo>
                  <a:pt x="245" y="134"/>
                </a:lnTo>
                <a:lnTo>
                  <a:pt x="246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7"/>
                </a:lnTo>
                <a:lnTo>
                  <a:pt x="252" y="126"/>
                </a:lnTo>
                <a:lnTo>
                  <a:pt x="258" y="124"/>
                </a:lnTo>
                <a:lnTo>
                  <a:pt x="271" y="111"/>
                </a:lnTo>
                <a:lnTo>
                  <a:pt x="273" y="109"/>
                </a:lnTo>
                <a:lnTo>
                  <a:pt x="274" y="108"/>
                </a:lnTo>
                <a:lnTo>
                  <a:pt x="278" y="107"/>
                </a:lnTo>
                <a:lnTo>
                  <a:pt x="279" y="106"/>
                </a:lnTo>
                <a:lnTo>
                  <a:pt x="280" y="105"/>
                </a:lnTo>
                <a:lnTo>
                  <a:pt x="280" y="104"/>
                </a:lnTo>
                <a:lnTo>
                  <a:pt x="281" y="103"/>
                </a:lnTo>
                <a:lnTo>
                  <a:pt x="282" y="102"/>
                </a:lnTo>
                <a:lnTo>
                  <a:pt x="284" y="102"/>
                </a:lnTo>
                <a:lnTo>
                  <a:pt x="287" y="100"/>
                </a:lnTo>
                <a:lnTo>
                  <a:pt x="291" y="96"/>
                </a:lnTo>
                <a:lnTo>
                  <a:pt x="294" y="96"/>
                </a:lnTo>
                <a:lnTo>
                  <a:pt x="295" y="96"/>
                </a:lnTo>
                <a:lnTo>
                  <a:pt x="297" y="95"/>
                </a:lnTo>
                <a:lnTo>
                  <a:pt x="302" y="91"/>
                </a:lnTo>
                <a:lnTo>
                  <a:pt x="306" y="90"/>
                </a:lnTo>
                <a:lnTo>
                  <a:pt x="307" y="90"/>
                </a:lnTo>
                <a:lnTo>
                  <a:pt x="308" y="88"/>
                </a:lnTo>
                <a:lnTo>
                  <a:pt x="308" y="87"/>
                </a:lnTo>
                <a:lnTo>
                  <a:pt x="309" y="86"/>
                </a:lnTo>
                <a:lnTo>
                  <a:pt x="310" y="85"/>
                </a:lnTo>
                <a:lnTo>
                  <a:pt x="312" y="85"/>
                </a:lnTo>
                <a:lnTo>
                  <a:pt x="315" y="83"/>
                </a:lnTo>
                <a:lnTo>
                  <a:pt x="317" y="81"/>
                </a:lnTo>
                <a:lnTo>
                  <a:pt x="319" y="80"/>
                </a:lnTo>
                <a:lnTo>
                  <a:pt x="325" y="79"/>
                </a:lnTo>
                <a:lnTo>
                  <a:pt x="329" y="78"/>
                </a:lnTo>
                <a:lnTo>
                  <a:pt x="330" y="78"/>
                </a:lnTo>
                <a:lnTo>
                  <a:pt x="330" y="77"/>
                </a:lnTo>
                <a:lnTo>
                  <a:pt x="331" y="75"/>
                </a:lnTo>
                <a:lnTo>
                  <a:pt x="332" y="75"/>
                </a:lnTo>
                <a:lnTo>
                  <a:pt x="333" y="74"/>
                </a:lnTo>
                <a:lnTo>
                  <a:pt x="337" y="73"/>
                </a:lnTo>
                <a:lnTo>
                  <a:pt x="342" y="69"/>
                </a:lnTo>
                <a:lnTo>
                  <a:pt x="345" y="68"/>
                </a:lnTo>
                <a:lnTo>
                  <a:pt x="356" y="67"/>
                </a:lnTo>
                <a:lnTo>
                  <a:pt x="358" y="67"/>
                </a:lnTo>
                <a:lnTo>
                  <a:pt x="364" y="63"/>
                </a:lnTo>
                <a:lnTo>
                  <a:pt x="377" y="59"/>
                </a:lnTo>
                <a:lnTo>
                  <a:pt x="386" y="53"/>
                </a:lnTo>
                <a:lnTo>
                  <a:pt x="392" y="51"/>
                </a:lnTo>
                <a:lnTo>
                  <a:pt x="401" y="50"/>
                </a:lnTo>
                <a:lnTo>
                  <a:pt x="403" y="50"/>
                </a:lnTo>
                <a:lnTo>
                  <a:pt x="403" y="49"/>
                </a:lnTo>
                <a:lnTo>
                  <a:pt x="405" y="45"/>
                </a:lnTo>
                <a:lnTo>
                  <a:pt x="413" y="45"/>
                </a:lnTo>
                <a:lnTo>
                  <a:pt x="414" y="44"/>
                </a:lnTo>
                <a:lnTo>
                  <a:pt x="421" y="40"/>
                </a:lnTo>
                <a:lnTo>
                  <a:pt x="423" y="39"/>
                </a:lnTo>
                <a:lnTo>
                  <a:pt x="424" y="39"/>
                </a:lnTo>
                <a:lnTo>
                  <a:pt x="439" y="33"/>
                </a:lnTo>
                <a:lnTo>
                  <a:pt x="447" y="30"/>
                </a:lnTo>
                <a:lnTo>
                  <a:pt x="453" y="28"/>
                </a:lnTo>
                <a:lnTo>
                  <a:pt x="460" y="28"/>
                </a:lnTo>
                <a:lnTo>
                  <a:pt x="462" y="26"/>
                </a:lnTo>
                <a:lnTo>
                  <a:pt x="464" y="25"/>
                </a:lnTo>
                <a:lnTo>
                  <a:pt x="465" y="24"/>
                </a:lnTo>
                <a:lnTo>
                  <a:pt x="469" y="23"/>
                </a:lnTo>
                <a:lnTo>
                  <a:pt x="485" y="22"/>
                </a:lnTo>
                <a:lnTo>
                  <a:pt x="488" y="22"/>
                </a:lnTo>
                <a:lnTo>
                  <a:pt x="495" y="20"/>
                </a:lnTo>
                <a:lnTo>
                  <a:pt x="505" y="18"/>
                </a:lnTo>
                <a:lnTo>
                  <a:pt x="516" y="17"/>
                </a:lnTo>
                <a:lnTo>
                  <a:pt x="525" y="17"/>
                </a:lnTo>
                <a:lnTo>
                  <a:pt x="526" y="16"/>
                </a:lnTo>
                <a:lnTo>
                  <a:pt x="527" y="15"/>
                </a:lnTo>
                <a:lnTo>
                  <a:pt x="528" y="14"/>
                </a:lnTo>
                <a:lnTo>
                  <a:pt x="529" y="13"/>
                </a:lnTo>
                <a:lnTo>
                  <a:pt x="530" y="14"/>
                </a:lnTo>
                <a:lnTo>
                  <a:pt x="533" y="16"/>
                </a:lnTo>
                <a:lnTo>
                  <a:pt x="534" y="16"/>
                </a:lnTo>
                <a:lnTo>
                  <a:pt x="539" y="12"/>
                </a:lnTo>
                <a:lnTo>
                  <a:pt x="541" y="11"/>
                </a:lnTo>
                <a:lnTo>
                  <a:pt x="548" y="11"/>
                </a:lnTo>
                <a:lnTo>
                  <a:pt x="549" y="10"/>
                </a:lnTo>
                <a:lnTo>
                  <a:pt x="550" y="9"/>
                </a:lnTo>
                <a:lnTo>
                  <a:pt x="550" y="8"/>
                </a:lnTo>
                <a:lnTo>
                  <a:pt x="551" y="7"/>
                </a:lnTo>
                <a:lnTo>
                  <a:pt x="552" y="6"/>
                </a:lnTo>
                <a:lnTo>
                  <a:pt x="556" y="5"/>
                </a:lnTo>
                <a:lnTo>
                  <a:pt x="574" y="5"/>
                </a:lnTo>
                <a:lnTo>
                  <a:pt x="578" y="5"/>
                </a:lnTo>
                <a:lnTo>
                  <a:pt x="579" y="4"/>
                </a:lnTo>
                <a:lnTo>
                  <a:pt x="579" y="2"/>
                </a:lnTo>
                <a:lnTo>
                  <a:pt x="580" y="1"/>
                </a:lnTo>
                <a:lnTo>
                  <a:pt x="581" y="1"/>
                </a:lnTo>
                <a:lnTo>
                  <a:pt x="584" y="0"/>
                </a:lnTo>
                <a:lnTo>
                  <a:pt x="587" y="0"/>
                </a:lnTo>
                <a:lnTo>
                  <a:pt x="588" y="0"/>
                </a:lnTo>
                <a:lnTo>
                  <a:pt x="589" y="1"/>
                </a:lnTo>
                <a:lnTo>
                  <a:pt x="589" y="3"/>
                </a:lnTo>
                <a:lnTo>
                  <a:pt x="590" y="4"/>
                </a:lnTo>
                <a:lnTo>
                  <a:pt x="592" y="4"/>
                </a:lnTo>
                <a:lnTo>
                  <a:pt x="596" y="5"/>
                </a:lnTo>
                <a:lnTo>
                  <a:pt x="613" y="5"/>
                </a:lnTo>
              </a:path>
            </a:pathLst>
          </a:custGeom>
          <a:noFill/>
          <a:ln w="101600" cap="flat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337448" y="3447596"/>
            <a:ext cx="851297" cy="0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96348" y="186674"/>
            <a:ext cx="8123581" cy="132258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 speed graph that shows an object that travels at a </a:t>
            </a:r>
            <a:r>
              <a:rPr lang="en-US" sz="3200" b="1" dirty="0">
                <a:solidFill>
                  <a:schemeClr val="bg1"/>
                </a:solidFill>
              </a:rPr>
              <a:t>constant speed</a:t>
            </a:r>
            <a:r>
              <a:rPr lang="en-US" sz="3200" dirty="0">
                <a:solidFill>
                  <a:schemeClr val="bg1"/>
                </a:solidFill>
              </a:rPr>
              <a:t>, then </a:t>
            </a:r>
            <a:r>
              <a:rPr lang="en-US" sz="3200" b="1" dirty="0">
                <a:solidFill>
                  <a:schemeClr val="bg1"/>
                </a:solidFill>
              </a:rPr>
              <a:t>slows down</a:t>
            </a:r>
            <a:r>
              <a:rPr lang="en-US" sz="3200" dirty="0">
                <a:solidFill>
                  <a:schemeClr val="bg1"/>
                </a:solidFill>
              </a:rPr>
              <a:t>, then comes to a </a:t>
            </a:r>
            <a:r>
              <a:rPr lang="en-US" sz="3200" b="1" dirty="0">
                <a:solidFill>
                  <a:schemeClr val="bg1"/>
                </a:solidFill>
              </a:rPr>
              <a:t>stop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5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5" y="366246"/>
            <a:ext cx="8152326" cy="1977709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Try drawing a speed graph that shows an object that  </a:t>
            </a:r>
            <a:r>
              <a:rPr lang="en-US" sz="3200" b="1" dirty="0">
                <a:solidFill>
                  <a:schemeClr val="bg1"/>
                </a:solidFill>
              </a:rPr>
              <a:t>accelerates</a:t>
            </a:r>
            <a:r>
              <a:rPr lang="en-US" sz="3200" dirty="0">
                <a:solidFill>
                  <a:schemeClr val="bg1"/>
                </a:solidFill>
              </a:rPr>
              <a:t>, then </a:t>
            </a:r>
            <a:r>
              <a:rPr lang="en-US" sz="3200" b="1" dirty="0">
                <a:solidFill>
                  <a:schemeClr val="bg1"/>
                </a:solidFill>
              </a:rPr>
              <a:t>decelerates</a:t>
            </a:r>
            <a:r>
              <a:rPr lang="en-US" sz="3200" dirty="0">
                <a:solidFill>
                  <a:schemeClr val="bg1"/>
                </a:solidFill>
              </a:rPr>
              <a:t>, comes to a </a:t>
            </a:r>
            <a:r>
              <a:rPr lang="en-US" sz="3200" b="1" dirty="0">
                <a:solidFill>
                  <a:schemeClr val="bg1"/>
                </a:solidFill>
              </a:rPr>
              <a:t>stop</a:t>
            </a:r>
            <a:r>
              <a:rPr lang="en-US" sz="3200" dirty="0">
                <a:solidFill>
                  <a:schemeClr val="bg1"/>
                </a:solidFill>
              </a:rPr>
              <a:t>, then moves </a:t>
            </a:r>
            <a:r>
              <a:rPr lang="en-US" sz="3200" b="1" dirty="0">
                <a:solidFill>
                  <a:schemeClr val="bg1"/>
                </a:solidFill>
              </a:rPr>
              <a:t>backwards at a constant speed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6012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2514600" y="3429000"/>
            <a:ext cx="1143000" cy="1314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2940331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accelerates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13364" y="2650763"/>
            <a:ext cx="1143000" cy="1314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40527" y="2247661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decelerates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27864" y="2247661"/>
            <a:ext cx="114300" cy="15106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27814" y="1828800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stops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86401" y="2857501"/>
            <a:ext cx="896216" cy="123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11116" y="2114551"/>
            <a:ext cx="2000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backwards at a constant speed</a:t>
            </a: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p:sp>
        <p:nvSpPr>
          <p:cNvPr id="18" name="SMARTPenAnnotation2"/>
          <p:cNvSpPr>
            <a:spLocks/>
          </p:cNvSpPr>
          <p:nvPr/>
        </p:nvSpPr>
        <p:spPr bwMode="auto">
          <a:xfrm>
            <a:off x="3158731" y="4480323"/>
            <a:ext cx="745331" cy="597694"/>
          </a:xfrm>
          <a:custGeom>
            <a:avLst/>
            <a:gdLst>
              <a:gd name="T0" fmla="*/ 22225 w 626"/>
              <a:gd name="T1" fmla="*/ 793750 h 502"/>
              <a:gd name="T2" fmla="*/ 165100 w 626"/>
              <a:gd name="T3" fmla="*/ 788988 h 502"/>
              <a:gd name="T4" fmla="*/ 228600 w 626"/>
              <a:gd name="T5" fmla="*/ 777875 h 502"/>
              <a:gd name="T6" fmla="*/ 254000 w 626"/>
              <a:gd name="T7" fmla="*/ 768350 h 502"/>
              <a:gd name="T8" fmla="*/ 293688 w 626"/>
              <a:gd name="T9" fmla="*/ 758825 h 502"/>
              <a:gd name="T10" fmla="*/ 338138 w 626"/>
              <a:gd name="T11" fmla="*/ 749300 h 502"/>
              <a:gd name="T12" fmla="*/ 381000 w 626"/>
              <a:gd name="T13" fmla="*/ 739775 h 502"/>
              <a:gd name="T14" fmla="*/ 407988 w 626"/>
              <a:gd name="T15" fmla="*/ 731838 h 502"/>
              <a:gd name="T16" fmla="*/ 444500 w 626"/>
              <a:gd name="T17" fmla="*/ 714375 h 502"/>
              <a:gd name="T18" fmla="*/ 471488 w 626"/>
              <a:gd name="T19" fmla="*/ 696913 h 502"/>
              <a:gd name="T20" fmla="*/ 506413 w 626"/>
              <a:gd name="T21" fmla="*/ 673100 h 502"/>
              <a:gd name="T22" fmla="*/ 515938 w 626"/>
              <a:gd name="T23" fmla="*/ 665163 h 502"/>
              <a:gd name="T24" fmla="*/ 527050 w 626"/>
              <a:gd name="T25" fmla="*/ 658813 h 502"/>
              <a:gd name="T26" fmla="*/ 568325 w 626"/>
              <a:gd name="T27" fmla="*/ 631825 h 502"/>
              <a:gd name="T28" fmla="*/ 577850 w 626"/>
              <a:gd name="T29" fmla="*/ 625475 h 502"/>
              <a:gd name="T30" fmla="*/ 582613 w 626"/>
              <a:gd name="T31" fmla="*/ 619125 h 502"/>
              <a:gd name="T32" fmla="*/ 588963 w 626"/>
              <a:gd name="T33" fmla="*/ 612775 h 502"/>
              <a:gd name="T34" fmla="*/ 604838 w 626"/>
              <a:gd name="T35" fmla="*/ 598488 h 502"/>
              <a:gd name="T36" fmla="*/ 614363 w 626"/>
              <a:gd name="T37" fmla="*/ 585788 h 502"/>
              <a:gd name="T38" fmla="*/ 625475 w 626"/>
              <a:gd name="T39" fmla="*/ 579438 h 502"/>
              <a:gd name="T40" fmla="*/ 633413 w 626"/>
              <a:gd name="T41" fmla="*/ 566738 h 502"/>
              <a:gd name="T42" fmla="*/ 641350 w 626"/>
              <a:gd name="T43" fmla="*/ 560388 h 502"/>
              <a:gd name="T44" fmla="*/ 676275 w 626"/>
              <a:gd name="T45" fmla="*/ 528638 h 502"/>
              <a:gd name="T46" fmla="*/ 681038 w 626"/>
              <a:gd name="T47" fmla="*/ 520700 h 502"/>
              <a:gd name="T48" fmla="*/ 685800 w 626"/>
              <a:gd name="T49" fmla="*/ 514350 h 502"/>
              <a:gd name="T50" fmla="*/ 693738 w 626"/>
              <a:gd name="T51" fmla="*/ 509588 h 502"/>
              <a:gd name="T52" fmla="*/ 698500 w 626"/>
              <a:gd name="T53" fmla="*/ 501650 h 502"/>
              <a:gd name="T54" fmla="*/ 704850 w 626"/>
              <a:gd name="T55" fmla="*/ 495300 h 502"/>
              <a:gd name="T56" fmla="*/ 711200 w 626"/>
              <a:gd name="T57" fmla="*/ 490538 h 502"/>
              <a:gd name="T58" fmla="*/ 715963 w 626"/>
              <a:gd name="T59" fmla="*/ 484188 h 502"/>
              <a:gd name="T60" fmla="*/ 722313 w 626"/>
              <a:gd name="T61" fmla="*/ 477838 h 502"/>
              <a:gd name="T62" fmla="*/ 755650 w 626"/>
              <a:gd name="T63" fmla="*/ 439738 h 502"/>
              <a:gd name="T64" fmla="*/ 768350 w 626"/>
              <a:gd name="T65" fmla="*/ 414338 h 502"/>
              <a:gd name="T66" fmla="*/ 774700 w 626"/>
              <a:gd name="T67" fmla="*/ 409575 h 502"/>
              <a:gd name="T68" fmla="*/ 793750 w 626"/>
              <a:gd name="T69" fmla="*/ 374650 h 502"/>
              <a:gd name="T70" fmla="*/ 808038 w 626"/>
              <a:gd name="T71" fmla="*/ 346075 h 502"/>
              <a:gd name="T72" fmla="*/ 817563 w 626"/>
              <a:gd name="T73" fmla="*/ 339725 h 502"/>
              <a:gd name="T74" fmla="*/ 825500 w 626"/>
              <a:gd name="T75" fmla="*/ 327025 h 502"/>
              <a:gd name="T76" fmla="*/ 838200 w 626"/>
              <a:gd name="T77" fmla="*/ 301625 h 502"/>
              <a:gd name="T78" fmla="*/ 862013 w 626"/>
              <a:gd name="T79" fmla="*/ 258763 h 502"/>
              <a:gd name="T80" fmla="*/ 900113 w 626"/>
              <a:gd name="T81" fmla="*/ 193675 h 502"/>
              <a:gd name="T82" fmla="*/ 919163 w 626"/>
              <a:gd name="T83" fmla="*/ 153988 h 502"/>
              <a:gd name="T84" fmla="*/ 933450 w 626"/>
              <a:gd name="T85" fmla="*/ 117475 h 502"/>
              <a:gd name="T86" fmla="*/ 947738 w 626"/>
              <a:gd name="T87" fmla="*/ 84138 h 502"/>
              <a:gd name="T88" fmla="*/ 954088 w 626"/>
              <a:gd name="T89" fmla="*/ 79375 h 502"/>
              <a:gd name="T90" fmla="*/ 963613 w 626"/>
              <a:gd name="T91" fmla="*/ 60325 h 502"/>
              <a:gd name="T92" fmla="*/ 973138 w 626"/>
              <a:gd name="T93" fmla="*/ 31750 h 502"/>
              <a:gd name="T94" fmla="*/ 982663 w 626"/>
              <a:gd name="T95" fmla="*/ 12700 h 502"/>
              <a:gd name="T96" fmla="*/ 989013 w 626"/>
              <a:gd name="T97" fmla="*/ 6350 h 50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26" h="502">
                <a:moveTo>
                  <a:pt x="0" y="495"/>
                </a:moveTo>
                <a:lnTo>
                  <a:pt x="5" y="495"/>
                </a:lnTo>
                <a:lnTo>
                  <a:pt x="10" y="499"/>
                </a:lnTo>
                <a:lnTo>
                  <a:pt x="14" y="500"/>
                </a:lnTo>
                <a:lnTo>
                  <a:pt x="33" y="501"/>
                </a:lnTo>
                <a:lnTo>
                  <a:pt x="92" y="501"/>
                </a:lnTo>
                <a:lnTo>
                  <a:pt x="97" y="499"/>
                </a:lnTo>
                <a:lnTo>
                  <a:pt x="104" y="497"/>
                </a:lnTo>
                <a:lnTo>
                  <a:pt x="114" y="495"/>
                </a:lnTo>
                <a:lnTo>
                  <a:pt x="122" y="491"/>
                </a:lnTo>
                <a:lnTo>
                  <a:pt x="132" y="490"/>
                </a:lnTo>
                <a:lnTo>
                  <a:pt x="144" y="490"/>
                </a:lnTo>
                <a:lnTo>
                  <a:pt x="146" y="489"/>
                </a:lnTo>
                <a:lnTo>
                  <a:pt x="150" y="486"/>
                </a:lnTo>
                <a:lnTo>
                  <a:pt x="154" y="485"/>
                </a:lnTo>
                <a:lnTo>
                  <a:pt x="160" y="484"/>
                </a:lnTo>
                <a:lnTo>
                  <a:pt x="161" y="483"/>
                </a:lnTo>
                <a:lnTo>
                  <a:pt x="167" y="480"/>
                </a:lnTo>
                <a:lnTo>
                  <a:pt x="171" y="479"/>
                </a:lnTo>
                <a:lnTo>
                  <a:pt x="185" y="478"/>
                </a:lnTo>
                <a:lnTo>
                  <a:pt x="196" y="474"/>
                </a:lnTo>
                <a:lnTo>
                  <a:pt x="207" y="473"/>
                </a:lnTo>
                <a:lnTo>
                  <a:pt x="211" y="473"/>
                </a:lnTo>
                <a:lnTo>
                  <a:pt x="213" y="472"/>
                </a:lnTo>
                <a:lnTo>
                  <a:pt x="218" y="469"/>
                </a:lnTo>
                <a:lnTo>
                  <a:pt x="221" y="468"/>
                </a:lnTo>
                <a:lnTo>
                  <a:pt x="238" y="467"/>
                </a:lnTo>
                <a:lnTo>
                  <a:pt x="240" y="466"/>
                </a:lnTo>
                <a:lnTo>
                  <a:pt x="247" y="462"/>
                </a:lnTo>
                <a:lnTo>
                  <a:pt x="249" y="462"/>
                </a:lnTo>
                <a:lnTo>
                  <a:pt x="255" y="461"/>
                </a:lnTo>
                <a:lnTo>
                  <a:pt x="257" y="461"/>
                </a:lnTo>
                <a:lnTo>
                  <a:pt x="263" y="458"/>
                </a:lnTo>
                <a:lnTo>
                  <a:pt x="268" y="456"/>
                </a:lnTo>
                <a:lnTo>
                  <a:pt x="274" y="452"/>
                </a:lnTo>
                <a:lnTo>
                  <a:pt x="280" y="450"/>
                </a:lnTo>
                <a:lnTo>
                  <a:pt x="286" y="445"/>
                </a:lnTo>
                <a:lnTo>
                  <a:pt x="292" y="440"/>
                </a:lnTo>
                <a:lnTo>
                  <a:pt x="293" y="439"/>
                </a:lnTo>
                <a:lnTo>
                  <a:pt x="297" y="439"/>
                </a:lnTo>
                <a:lnTo>
                  <a:pt x="304" y="436"/>
                </a:lnTo>
                <a:lnTo>
                  <a:pt x="311" y="431"/>
                </a:lnTo>
                <a:lnTo>
                  <a:pt x="317" y="426"/>
                </a:lnTo>
                <a:lnTo>
                  <a:pt x="319" y="424"/>
                </a:lnTo>
                <a:lnTo>
                  <a:pt x="323" y="423"/>
                </a:lnTo>
                <a:lnTo>
                  <a:pt x="324" y="422"/>
                </a:lnTo>
                <a:lnTo>
                  <a:pt x="325" y="421"/>
                </a:lnTo>
                <a:lnTo>
                  <a:pt x="325" y="419"/>
                </a:lnTo>
                <a:lnTo>
                  <a:pt x="326" y="418"/>
                </a:lnTo>
                <a:lnTo>
                  <a:pt x="328" y="418"/>
                </a:lnTo>
                <a:lnTo>
                  <a:pt x="329" y="417"/>
                </a:lnTo>
                <a:lnTo>
                  <a:pt x="332" y="415"/>
                </a:lnTo>
                <a:lnTo>
                  <a:pt x="337" y="412"/>
                </a:lnTo>
                <a:lnTo>
                  <a:pt x="356" y="401"/>
                </a:lnTo>
                <a:lnTo>
                  <a:pt x="357" y="399"/>
                </a:lnTo>
                <a:lnTo>
                  <a:pt x="358" y="398"/>
                </a:lnTo>
                <a:lnTo>
                  <a:pt x="359" y="396"/>
                </a:lnTo>
                <a:lnTo>
                  <a:pt x="361" y="396"/>
                </a:lnTo>
                <a:lnTo>
                  <a:pt x="363" y="395"/>
                </a:lnTo>
                <a:lnTo>
                  <a:pt x="364" y="394"/>
                </a:lnTo>
                <a:lnTo>
                  <a:pt x="364" y="393"/>
                </a:lnTo>
                <a:lnTo>
                  <a:pt x="365" y="391"/>
                </a:lnTo>
                <a:lnTo>
                  <a:pt x="366" y="390"/>
                </a:lnTo>
                <a:lnTo>
                  <a:pt x="367" y="390"/>
                </a:lnTo>
                <a:lnTo>
                  <a:pt x="368" y="389"/>
                </a:lnTo>
                <a:lnTo>
                  <a:pt x="369" y="388"/>
                </a:lnTo>
                <a:lnTo>
                  <a:pt x="370" y="387"/>
                </a:lnTo>
                <a:lnTo>
                  <a:pt x="371" y="386"/>
                </a:lnTo>
                <a:lnTo>
                  <a:pt x="373" y="382"/>
                </a:lnTo>
                <a:lnTo>
                  <a:pt x="374" y="380"/>
                </a:lnTo>
                <a:lnTo>
                  <a:pt x="376" y="379"/>
                </a:lnTo>
                <a:lnTo>
                  <a:pt x="381" y="377"/>
                </a:lnTo>
                <a:lnTo>
                  <a:pt x="385" y="374"/>
                </a:lnTo>
                <a:lnTo>
                  <a:pt x="386" y="373"/>
                </a:lnTo>
                <a:lnTo>
                  <a:pt x="387" y="371"/>
                </a:lnTo>
                <a:lnTo>
                  <a:pt x="387" y="369"/>
                </a:lnTo>
                <a:lnTo>
                  <a:pt x="388" y="368"/>
                </a:lnTo>
                <a:lnTo>
                  <a:pt x="389" y="367"/>
                </a:lnTo>
                <a:lnTo>
                  <a:pt x="391" y="367"/>
                </a:lnTo>
                <a:lnTo>
                  <a:pt x="394" y="365"/>
                </a:lnTo>
                <a:lnTo>
                  <a:pt x="396" y="363"/>
                </a:lnTo>
                <a:lnTo>
                  <a:pt x="397" y="361"/>
                </a:lnTo>
                <a:lnTo>
                  <a:pt x="398" y="358"/>
                </a:lnTo>
                <a:lnTo>
                  <a:pt x="399" y="357"/>
                </a:lnTo>
                <a:lnTo>
                  <a:pt x="401" y="356"/>
                </a:lnTo>
                <a:lnTo>
                  <a:pt x="402" y="356"/>
                </a:lnTo>
                <a:lnTo>
                  <a:pt x="403" y="355"/>
                </a:lnTo>
                <a:lnTo>
                  <a:pt x="404" y="353"/>
                </a:lnTo>
                <a:lnTo>
                  <a:pt x="404" y="352"/>
                </a:lnTo>
                <a:lnTo>
                  <a:pt x="406" y="350"/>
                </a:lnTo>
                <a:lnTo>
                  <a:pt x="424" y="336"/>
                </a:lnTo>
                <a:lnTo>
                  <a:pt x="426" y="333"/>
                </a:lnTo>
                <a:lnTo>
                  <a:pt x="427" y="332"/>
                </a:lnTo>
                <a:lnTo>
                  <a:pt x="427" y="329"/>
                </a:lnTo>
                <a:lnTo>
                  <a:pt x="428" y="328"/>
                </a:lnTo>
                <a:lnTo>
                  <a:pt x="429" y="328"/>
                </a:lnTo>
                <a:lnTo>
                  <a:pt x="431" y="327"/>
                </a:lnTo>
                <a:lnTo>
                  <a:pt x="431" y="326"/>
                </a:lnTo>
                <a:lnTo>
                  <a:pt x="432" y="325"/>
                </a:lnTo>
                <a:lnTo>
                  <a:pt x="432" y="324"/>
                </a:lnTo>
                <a:lnTo>
                  <a:pt x="433" y="323"/>
                </a:lnTo>
                <a:lnTo>
                  <a:pt x="435" y="322"/>
                </a:lnTo>
                <a:lnTo>
                  <a:pt x="436" y="322"/>
                </a:lnTo>
                <a:lnTo>
                  <a:pt x="437" y="321"/>
                </a:lnTo>
                <a:lnTo>
                  <a:pt x="438" y="319"/>
                </a:lnTo>
                <a:lnTo>
                  <a:pt x="438" y="318"/>
                </a:lnTo>
                <a:lnTo>
                  <a:pt x="439" y="317"/>
                </a:lnTo>
                <a:lnTo>
                  <a:pt x="440" y="316"/>
                </a:lnTo>
                <a:lnTo>
                  <a:pt x="442" y="316"/>
                </a:lnTo>
                <a:lnTo>
                  <a:pt x="443" y="315"/>
                </a:lnTo>
                <a:lnTo>
                  <a:pt x="443" y="314"/>
                </a:lnTo>
                <a:lnTo>
                  <a:pt x="444" y="312"/>
                </a:lnTo>
                <a:lnTo>
                  <a:pt x="445" y="311"/>
                </a:lnTo>
                <a:lnTo>
                  <a:pt x="446" y="311"/>
                </a:lnTo>
                <a:lnTo>
                  <a:pt x="447" y="310"/>
                </a:lnTo>
                <a:lnTo>
                  <a:pt x="448" y="309"/>
                </a:lnTo>
                <a:lnTo>
                  <a:pt x="449" y="308"/>
                </a:lnTo>
                <a:lnTo>
                  <a:pt x="449" y="307"/>
                </a:lnTo>
                <a:lnTo>
                  <a:pt x="450" y="306"/>
                </a:lnTo>
                <a:lnTo>
                  <a:pt x="451" y="305"/>
                </a:lnTo>
                <a:lnTo>
                  <a:pt x="453" y="305"/>
                </a:lnTo>
                <a:lnTo>
                  <a:pt x="454" y="304"/>
                </a:lnTo>
                <a:lnTo>
                  <a:pt x="454" y="303"/>
                </a:lnTo>
                <a:lnTo>
                  <a:pt x="455" y="301"/>
                </a:lnTo>
                <a:lnTo>
                  <a:pt x="457" y="298"/>
                </a:lnTo>
                <a:lnTo>
                  <a:pt x="472" y="282"/>
                </a:lnTo>
                <a:lnTo>
                  <a:pt x="475" y="279"/>
                </a:lnTo>
                <a:lnTo>
                  <a:pt x="476" y="277"/>
                </a:lnTo>
                <a:lnTo>
                  <a:pt x="478" y="271"/>
                </a:lnTo>
                <a:lnTo>
                  <a:pt x="482" y="266"/>
                </a:lnTo>
                <a:lnTo>
                  <a:pt x="483" y="262"/>
                </a:lnTo>
                <a:lnTo>
                  <a:pt x="484" y="261"/>
                </a:lnTo>
                <a:lnTo>
                  <a:pt x="485" y="260"/>
                </a:lnTo>
                <a:lnTo>
                  <a:pt x="487" y="260"/>
                </a:lnTo>
                <a:lnTo>
                  <a:pt x="488" y="259"/>
                </a:lnTo>
                <a:lnTo>
                  <a:pt x="488" y="258"/>
                </a:lnTo>
                <a:lnTo>
                  <a:pt x="489" y="256"/>
                </a:lnTo>
                <a:lnTo>
                  <a:pt x="497" y="242"/>
                </a:lnTo>
                <a:lnTo>
                  <a:pt x="499" y="239"/>
                </a:lnTo>
                <a:lnTo>
                  <a:pt x="500" y="236"/>
                </a:lnTo>
                <a:lnTo>
                  <a:pt x="501" y="232"/>
                </a:lnTo>
                <a:lnTo>
                  <a:pt x="505" y="226"/>
                </a:lnTo>
                <a:lnTo>
                  <a:pt x="506" y="221"/>
                </a:lnTo>
                <a:lnTo>
                  <a:pt x="509" y="218"/>
                </a:lnTo>
                <a:lnTo>
                  <a:pt x="511" y="216"/>
                </a:lnTo>
                <a:lnTo>
                  <a:pt x="512" y="216"/>
                </a:lnTo>
                <a:lnTo>
                  <a:pt x="514" y="215"/>
                </a:lnTo>
                <a:lnTo>
                  <a:pt x="515" y="214"/>
                </a:lnTo>
                <a:lnTo>
                  <a:pt x="516" y="213"/>
                </a:lnTo>
                <a:lnTo>
                  <a:pt x="517" y="211"/>
                </a:lnTo>
                <a:lnTo>
                  <a:pt x="519" y="208"/>
                </a:lnTo>
                <a:lnTo>
                  <a:pt x="520" y="206"/>
                </a:lnTo>
                <a:lnTo>
                  <a:pt x="521" y="204"/>
                </a:lnTo>
                <a:lnTo>
                  <a:pt x="523" y="199"/>
                </a:lnTo>
                <a:lnTo>
                  <a:pt x="528" y="192"/>
                </a:lnTo>
                <a:lnTo>
                  <a:pt x="528" y="190"/>
                </a:lnTo>
                <a:lnTo>
                  <a:pt x="529" y="189"/>
                </a:lnTo>
                <a:lnTo>
                  <a:pt x="532" y="184"/>
                </a:lnTo>
                <a:lnTo>
                  <a:pt x="537" y="178"/>
                </a:lnTo>
                <a:lnTo>
                  <a:pt x="543" y="163"/>
                </a:lnTo>
                <a:lnTo>
                  <a:pt x="552" y="151"/>
                </a:lnTo>
                <a:lnTo>
                  <a:pt x="559" y="137"/>
                </a:lnTo>
                <a:lnTo>
                  <a:pt x="566" y="126"/>
                </a:lnTo>
                <a:lnTo>
                  <a:pt x="567" y="122"/>
                </a:lnTo>
                <a:lnTo>
                  <a:pt x="568" y="116"/>
                </a:lnTo>
                <a:lnTo>
                  <a:pt x="571" y="111"/>
                </a:lnTo>
                <a:lnTo>
                  <a:pt x="576" y="105"/>
                </a:lnTo>
                <a:lnTo>
                  <a:pt x="579" y="97"/>
                </a:lnTo>
                <a:lnTo>
                  <a:pt x="579" y="93"/>
                </a:lnTo>
                <a:lnTo>
                  <a:pt x="580" y="92"/>
                </a:lnTo>
                <a:lnTo>
                  <a:pt x="583" y="86"/>
                </a:lnTo>
                <a:lnTo>
                  <a:pt x="588" y="74"/>
                </a:lnTo>
                <a:lnTo>
                  <a:pt x="595" y="63"/>
                </a:lnTo>
                <a:lnTo>
                  <a:pt x="596" y="61"/>
                </a:lnTo>
                <a:lnTo>
                  <a:pt x="596" y="54"/>
                </a:lnTo>
                <a:lnTo>
                  <a:pt x="597" y="53"/>
                </a:lnTo>
                <a:lnTo>
                  <a:pt x="598" y="52"/>
                </a:lnTo>
                <a:lnTo>
                  <a:pt x="599" y="52"/>
                </a:lnTo>
                <a:lnTo>
                  <a:pt x="600" y="51"/>
                </a:lnTo>
                <a:lnTo>
                  <a:pt x="601" y="50"/>
                </a:lnTo>
                <a:lnTo>
                  <a:pt x="601" y="48"/>
                </a:lnTo>
                <a:lnTo>
                  <a:pt x="603" y="45"/>
                </a:lnTo>
                <a:lnTo>
                  <a:pt x="607" y="41"/>
                </a:lnTo>
                <a:lnTo>
                  <a:pt x="607" y="38"/>
                </a:lnTo>
                <a:lnTo>
                  <a:pt x="608" y="35"/>
                </a:lnTo>
                <a:lnTo>
                  <a:pt x="612" y="29"/>
                </a:lnTo>
                <a:lnTo>
                  <a:pt x="613" y="27"/>
                </a:lnTo>
                <a:lnTo>
                  <a:pt x="613" y="20"/>
                </a:lnTo>
                <a:lnTo>
                  <a:pt x="614" y="18"/>
                </a:lnTo>
                <a:lnTo>
                  <a:pt x="619" y="12"/>
                </a:lnTo>
                <a:lnTo>
                  <a:pt x="619" y="8"/>
                </a:lnTo>
                <a:lnTo>
                  <a:pt x="621" y="7"/>
                </a:lnTo>
                <a:lnTo>
                  <a:pt x="622" y="7"/>
                </a:lnTo>
                <a:lnTo>
                  <a:pt x="623" y="6"/>
                </a:lnTo>
                <a:lnTo>
                  <a:pt x="623" y="4"/>
                </a:lnTo>
                <a:lnTo>
                  <a:pt x="625" y="0"/>
                </a:lnTo>
              </a:path>
            </a:pathLst>
          </a:custGeom>
          <a:noFill/>
          <a:ln w="101600" cap="flat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" name="SMARTPenAnnotation3"/>
          <p:cNvSpPr>
            <a:spLocks/>
          </p:cNvSpPr>
          <p:nvPr/>
        </p:nvSpPr>
        <p:spPr bwMode="auto">
          <a:xfrm>
            <a:off x="3915967" y="3944542"/>
            <a:ext cx="610790" cy="450056"/>
          </a:xfrm>
          <a:custGeom>
            <a:avLst/>
            <a:gdLst>
              <a:gd name="T0" fmla="*/ 0 w 513"/>
              <a:gd name="T1" fmla="*/ 584200 h 378"/>
              <a:gd name="T2" fmla="*/ 6350 w 513"/>
              <a:gd name="T3" fmla="*/ 581025 h 378"/>
              <a:gd name="T4" fmla="*/ 7937 w 513"/>
              <a:gd name="T5" fmla="*/ 574675 h 378"/>
              <a:gd name="T6" fmla="*/ 14287 w 513"/>
              <a:gd name="T7" fmla="*/ 571500 h 378"/>
              <a:gd name="T8" fmla="*/ 23812 w 513"/>
              <a:gd name="T9" fmla="*/ 555625 h 378"/>
              <a:gd name="T10" fmla="*/ 31750 w 513"/>
              <a:gd name="T11" fmla="*/ 538163 h 378"/>
              <a:gd name="T12" fmla="*/ 36512 w 513"/>
              <a:gd name="T13" fmla="*/ 520700 h 378"/>
              <a:gd name="T14" fmla="*/ 41275 w 513"/>
              <a:gd name="T15" fmla="*/ 517525 h 378"/>
              <a:gd name="T16" fmla="*/ 44450 w 513"/>
              <a:gd name="T17" fmla="*/ 496888 h 378"/>
              <a:gd name="T18" fmla="*/ 52387 w 513"/>
              <a:gd name="T19" fmla="*/ 492125 h 378"/>
              <a:gd name="T20" fmla="*/ 61912 w 513"/>
              <a:gd name="T21" fmla="*/ 474663 h 378"/>
              <a:gd name="T22" fmla="*/ 65087 w 513"/>
              <a:gd name="T23" fmla="*/ 466725 h 378"/>
              <a:gd name="T24" fmla="*/ 69850 w 513"/>
              <a:gd name="T25" fmla="*/ 461963 h 378"/>
              <a:gd name="T26" fmla="*/ 73025 w 513"/>
              <a:gd name="T27" fmla="*/ 457200 h 378"/>
              <a:gd name="T28" fmla="*/ 77787 w 513"/>
              <a:gd name="T29" fmla="*/ 454025 h 378"/>
              <a:gd name="T30" fmla="*/ 80962 w 513"/>
              <a:gd name="T31" fmla="*/ 441325 h 378"/>
              <a:gd name="T32" fmla="*/ 85725 w 513"/>
              <a:gd name="T33" fmla="*/ 438150 h 378"/>
              <a:gd name="T34" fmla="*/ 90487 w 513"/>
              <a:gd name="T35" fmla="*/ 428625 h 378"/>
              <a:gd name="T36" fmla="*/ 104775 w 513"/>
              <a:gd name="T37" fmla="*/ 400050 h 378"/>
              <a:gd name="T38" fmla="*/ 111125 w 513"/>
              <a:gd name="T39" fmla="*/ 395288 h 378"/>
              <a:gd name="T40" fmla="*/ 114300 w 513"/>
              <a:gd name="T41" fmla="*/ 388938 h 378"/>
              <a:gd name="T42" fmla="*/ 120650 w 513"/>
              <a:gd name="T43" fmla="*/ 385763 h 378"/>
              <a:gd name="T44" fmla="*/ 123825 w 513"/>
              <a:gd name="T45" fmla="*/ 376238 h 378"/>
              <a:gd name="T46" fmla="*/ 157162 w 513"/>
              <a:gd name="T47" fmla="*/ 336550 h 378"/>
              <a:gd name="T48" fmla="*/ 180975 w 513"/>
              <a:gd name="T49" fmla="*/ 314325 h 378"/>
              <a:gd name="T50" fmla="*/ 185737 w 513"/>
              <a:gd name="T51" fmla="*/ 307975 h 378"/>
              <a:gd name="T52" fmla="*/ 192087 w 513"/>
              <a:gd name="T53" fmla="*/ 304800 h 378"/>
              <a:gd name="T54" fmla="*/ 195262 w 513"/>
              <a:gd name="T55" fmla="*/ 300038 h 378"/>
              <a:gd name="T56" fmla="*/ 200025 w 513"/>
              <a:gd name="T57" fmla="*/ 296863 h 378"/>
              <a:gd name="T58" fmla="*/ 214312 w 513"/>
              <a:gd name="T59" fmla="*/ 280988 h 378"/>
              <a:gd name="T60" fmla="*/ 228600 w 513"/>
              <a:gd name="T61" fmla="*/ 269875 h 378"/>
              <a:gd name="T62" fmla="*/ 241300 w 513"/>
              <a:gd name="T63" fmla="*/ 250825 h 378"/>
              <a:gd name="T64" fmla="*/ 247650 w 513"/>
              <a:gd name="T65" fmla="*/ 247650 h 378"/>
              <a:gd name="T66" fmla="*/ 252412 w 513"/>
              <a:gd name="T67" fmla="*/ 242888 h 378"/>
              <a:gd name="T68" fmla="*/ 276225 w 513"/>
              <a:gd name="T69" fmla="*/ 223838 h 378"/>
              <a:gd name="T70" fmla="*/ 307975 w 513"/>
              <a:gd name="T71" fmla="*/ 201613 h 378"/>
              <a:gd name="T72" fmla="*/ 328612 w 513"/>
              <a:gd name="T73" fmla="*/ 188913 h 378"/>
              <a:gd name="T74" fmla="*/ 330200 w 513"/>
              <a:gd name="T75" fmla="*/ 180975 h 378"/>
              <a:gd name="T76" fmla="*/ 354012 w 513"/>
              <a:gd name="T77" fmla="*/ 163513 h 378"/>
              <a:gd name="T78" fmla="*/ 371475 w 513"/>
              <a:gd name="T79" fmla="*/ 153988 h 378"/>
              <a:gd name="T80" fmla="*/ 374650 w 513"/>
              <a:gd name="T81" fmla="*/ 146050 h 378"/>
              <a:gd name="T82" fmla="*/ 387350 w 513"/>
              <a:gd name="T83" fmla="*/ 142875 h 378"/>
              <a:gd name="T84" fmla="*/ 414337 w 513"/>
              <a:gd name="T85" fmla="*/ 120650 h 378"/>
              <a:gd name="T86" fmla="*/ 431800 w 513"/>
              <a:gd name="T87" fmla="*/ 117475 h 378"/>
              <a:gd name="T88" fmla="*/ 434975 w 513"/>
              <a:gd name="T89" fmla="*/ 111125 h 378"/>
              <a:gd name="T90" fmla="*/ 441325 w 513"/>
              <a:gd name="T91" fmla="*/ 107950 h 378"/>
              <a:gd name="T92" fmla="*/ 444500 w 513"/>
              <a:gd name="T93" fmla="*/ 103188 h 378"/>
              <a:gd name="T94" fmla="*/ 452437 w 513"/>
              <a:gd name="T95" fmla="*/ 100013 h 378"/>
              <a:gd name="T96" fmla="*/ 461962 w 513"/>
              <a:gd name="T97" fmla="*/ 95250 h 378"/>
              <a:gd name="T98" fmla="*/ 465137 w 513"/>
              <a:gd name="T99" fmla="*/ 92075 h 378"/>
              <a:gd name="T100" fmla="*/ 477837 w 513"/>
              <a:gd name="T101" fmla="*/ 88900 h 378"/>
              <a:gd name="T102" fmla="*/ 481012 w 513"/>
              <a:gd name="T103" fmla="*/ 84138 h 378"/>
              <a:gd name="T104" fmla="*/ 495300 w 513"/>
              <a:gd name="T105" fmla="*/ 76200 h 378"/>
              <a:gd name="T106" fmla="*/ 519112 w 513"/>
              <a:gd name="T107" fmla="*/ 71438 h 378"/>
              <a:gd name="T108" fmla="*/ 523875 w 513"/>
              <a:gd name="T109" fmla="*/ 66675 h 378"/>
              <a:gd name="T110" fmla="*/ 547687 w 513"/>
              <a:gd name="T111" fmla="*/ 58738 h 378"/>
              <a:gd name="T112" fmla="*/ 592137 w 513"/>
              <a:gd name="T113" fmla="*/ 41275 h 378"/>
              <a:gd name="T114" fmla="*/ 614362 w 513"/>
              <a:gd name="T115" fmla="*/ 34925 h 378"/>
              <a:gd name="T116" fmla="*/ 654050 w 513"/>
              <a:gd name="T117" fmla="*/ 23813 h 378"/>
              <a:gd name="T118" fmla="*/ 663575 w 513"/>
              <a:gd name="T119" fmla="*/ 19050 h 378"/>
              <a:gd name="T120" fmla="*/ 684212 w 513"/>
              <a:gd name="T121" fmla="*/ 12700 h 378"/>
              <a:gd name="T122" fmla="*/ 779462 w 513"/>
              <a:gd name="T123" fmla="*/ 9525 h 378"/>
              <a:gd name="T124" fmla="*/ 796925 w 513"/>
              <a:gd name="T125" fmla="*/ 0 h 3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13" h="378">
                <a:moveTo>
                  <a:pt x="0" y="377"/>
                </a:moveTo>
                <a:lnTo>
                  <a:pt x="0" y="369"/>
                </a:lnTo>
                <a:lnTo>
                  <a:pt x="0" y="368"/>
                </a:lnTo>
                <a:lnTo>
                  <a:pt x="1" y="367"/>
                </a:lnTo>
                <a:lnTo>
                  <a:pt x="3" y="367"/>
                </a:lnTo>
                <a:lnTo>
                  <a:pt x="4" y="366"/>
                </a:lnTo>
                <a:lnTo>
                  <a:pt x="4" y="364"/>
                </a:lnTo>
                <a:lnTo>
                  <a:pt x="5" y="363"/>
                </a:lnTo>
                <a:lnTo>
                  <a:pt x="5" y="362"/>
                </a:lnTo>
                <a:lnTo>
                  <a:pt x="7" y="361"/>
                </a:lnTo>
                <a:lnTo>
                  <a:pt x="8" y="361"/>
                </a:lnTo>
                <a:lnTo>
                  <a:pt x="9" y="360"/>
                </a:lnTo>
                <a:lnTo>
                  <a:pt x="10" y="359"/>
                </a:lnTo>
                <a:lnTo>
                  <a:pt x="11" y="355"/>
                </a:lnTo>
                <a:lnTo>
                  <a:pt x="15" y="350"/>
                </a:lnTo>
                <a:lnTo>
                  <a:pt x="17" y="344"/>
                </a:lnTo>
                <a:lnTo>
                  <a:pt x="20" y="340"/>
                </a:lnTo>
                <a:lnTo>
                  <a:pt x="20" y="339"/>
                </a:lnTo>
                <a:lnTo>
                  <a:pt x="22" y="333"/>
                </a:lnTo>
                <a:lnTo>
                  <a:pt x="22" y="329"/>
                </a:lnTo>
                <a:lnTo>
                  <a:pt x="23" y="328"/>
                </a:lnTo>
                <a:lnTo>
                  <a:pt x="24" y="328"/>
                </a:lnTo>
                <a:lnTo>
                  <a:pt x="25" y="327"/>
                </a:lnTo>
                <a:lnTo>
                  <a:pt x="26" y="326"/>
                </a:lnTo>
                <a:lnTo>
                  <a:pt x="27" y="325"/>
                </a:lnTo>
                <a:lnTo>
                  <a:pt x="27" y="322"/>
                </a:lnTo>
                <a:lnTo>
                  <a:pt x="28" y="313"/>
                </a:lnTo>
                <a:lnTo>
                  <a:pt x="28" y="312"/>
                </a:lnTo>
                <a:lnTo>
                  <a:pt x="30" y="311"/>
                </a:lnTo>
                <a:lnTo>
                  <a:pt x="33" y="310"/>
                </a:lnTo>
                <a:lnTo>
                  <a:pt x="36" y="307"/>
                </a:lnTo>
                <a:lnTo>
                  <a:pt x="37" y="305"/>
                </a:lnTo>
                <a:lnTo>
                  <a:pt x="39" y="299"/>
                </a:lnTo>
                <a:lnTo>
                  <a:pt x="39" y="296"/>
                </a:lnTo>
                <a:lnTo>
                  <a:pt x="40" y="295"/>
                </a:lnTo>
                <a:lnTo>
                  <a:pt x="41" y="294"/>
                </a:lnTo>
                <a:lnTo>
                  <a:pt x="42" y="293"/>
                </a:lnTo>
                <a:lnTo>
                  <a:pt x="43" y="293"/>
                </a:lnTo>
                <a:lnTo>
                  <a:pt x="44" y="291"/>
                </a:lnTo>
                <a:lnTo>
                  <a:pt x="44" y="290"/>
                </a:lnTo>
                <a:lnTo>
                  <a:pt x="45" y="289"/>
                </a:lnTo>
                <a:lnTo>
                  <a:pt x="46" y="288"/>
                </a:lnTo>
                <a:lnTo>
                  <a:pt x="48" y="288"/>
                </a:lnTo>
                <a:lnTo>
                  <a:pt x="48" y="287"/>
                </a:lnTo>
                <a:lnTo>
                  <a:pt x="49" y="286"/>
                </a:lnTo>
                <a:lnTo>
                  <a:pt x="50" y="283"/>
                </a:lnTo>
                <a:lnTo>
                  <a:pt x="50" y="279"/>
                </a:lnTo>
                <a:lnTo>
                  <a:pt x="51" y="278"/>
                </a:lnTo>
                <a:lnTo>
                  <a:pt x="52" y="277"/>
                </a:lnTo>
                <a:lnTo>
                  <a:pt x="53" y="277"/>
                </a:lnTo>
                <a:lnTo>
                  <a:pt x="54" y="276"/>
                </a:lnTo>
                <a:lnTo>
                  <a:pt x="55" y="275"/>
                </a:lnTo>
                <a:lnTo>
                  <a:pt x="55" y="273"/>
                </a:lnTo>
                <a:lnTo>
                  <a:pt x="57" y="270"/>
                </a:lnTo>
                <a:lnTo>
                  <a:pt x="60" y="266"/>
                </a:lnTo>
                <a:lnTo>
                  <a:pt x="65" y="257"/>
                </a:lnTo>
                <a:lnTo>
                  <a:pt x="66" y="252"/>
                </a:lnTo>
                <a:lnTo>
                  <a:pt x="67" y="251"/>
                </a:lnTo>
                <a:lnTo>
                  <a:pt x="68" y="250"/>
                </a:lnTo>
                <a:lnTo>
                  <a:pt x="70" y="249"/>
                </a:lnTo>
                <a:lnTo>
                  <a:pt x="71" y="248"/>
                </a:lnTo>
                <a:lnTo>
                  <a:pt x="72" y="247"/>
                </a:lnTo>
                <a:lnTo>
                  <a:pt x="72" y="245"/>
                </a:lnTo>
                <a:lnTo>
                  <a:pt x="73" y="244"/>
                </a:lnTo>
                <a:lnTo>
                  <a:pt x="74" y="243"/>
                </a:lnTo>
                <a:lnTo>
                  <a:pt x="76" y="243"/>
                </a:lnTo>
                <a:lnTo>
                  <a:pt x="77" y="242"/>
                </a:lnTo>
                <a:lnTo>
                  <a:pt x="77" y="241"/>
                </a:lnTo>
                <a:lnTo>
                  <a:pt x="78" y="237"/>
                </a:lnTo>
                <a:lnTo>
                  <a:pt x="89" y="226"/>
                </a:lnTo>
                <a:lnTo>
                  <a:pt x="92" y="222"/>
                </a:lnTo>
                <a:lnTo>
                  <a:pt x="99" y="212"/>
                </a:lnTo>
                <a:lnTo>
                  <a:pt x="109" y="200"/>
                </a:lnTo>
                <a:lnTo>
                  <a:pt x="111" y="199"/>
                </a:lnTo>
                <a:lnTo>
                  <a:pt x="114" y="198"/>
                </a:lnTo>
                <a:lnTo>
                  <a:pt x="116" y="197"/>
                </a:lnTo>
                <a:lnTo>
                  <a:pt x="116" y="196"/>
                </a:lnTo>
                <a:lnTo>
                  <a:pt x="117" y="194"/>
                </a:lnTo>
                <a:lnTo>
                  <a:pt x="118" y="193"/>
                </a:lnTo>
                <a:lnTo>
                  <a:pt x="119" y="193"/>
                </a:lnTo>
                <a:lnTo>
                  <a:pt x="121" y="192"/>
                </a:lnTo>
                <a:lnTo>
                  <a:pt x="122" y="191"/>
                </a:lnTo>
                <a:lnTo>
                  <a:pt x="122" y="190"/>
                </a:lnTo>
                <a:lnTo>
                  <a:pt x="123" y="189"/>
                </a:lnTo>
                <a:lnTo>
                  <a:pt x="124" y="188"/>
                </a:lnTo>
                <a:lnTo>
                  <a:pt x="125" y="187"/>
                </a:lnTo>
                <a:lnTo>
                  <a:pt x="126" y="187"/>
                </a:lnTo>
                <a:lnTo>
                  <a:pt x="128" y="185"/>
                </a:lnTo>
                <a:lnTo>
                  <a:pt x="133" y="178"/>
                </a:lnTo>
                <a:lnTo>
                  <a:pt x="135" y="177"/>
                </a:lnTo>
                <a:lnTo>
                  <a:pt x="139" y="175"/>
                </a:lnTo>
                <a:lnTo>
                  <a:pt x="143" y="172"/>
                </a:lnTo>
                <a:lnTo>
                  <a:pt x="144" y="170"/>
                </a:lnTo>
                <a:lnTo>
                  <a:pt x="146" y="165"/>
                </a:lnTo>
                <a:lnTo>
                  <a:pt x="151" y="159"/>
                </a:lnTo>
                <a:lnTo>
                  <a:pt x="152" y="158"/>
                </a:lnTo>
                <a:lnTo>
                  <a:pt x="154" y="158"/>
                </a:lnTo>
                <a:lnTo>
                  <a:pt x="155" y="157"/>
                </a:lnTo>
                <a:lnTo>
                  <a:pt x="156" y="156"/>
                </a:lnTo>
                <a:lnTo>
                  <a:pt x="156" y="155"/>
                </a:lnTo>
                <a:lnTo>
                  <a:pt x="157" y="154"/>
                </a:lnTo>
                <a:lnTo>
                  <a:pt x="159" y="153"/>
                </a:lnTo>
                <a:lnTo>
                  <a:pt x="162" y="152"/>
                </a:lnTo>
                <a:lnTo>
                  <a:pt x="173" y="142"/>
                </a:lnTo>
                <a:lnTo>
                  <a:pt x="174" y="141"/>
                </a:lnTo>
                <a:lnTo>
                  <a:pt x="177" y="141"/>
                </a:lnTo>
                <a:lnTo>
                  <a:pt x="182" y="138"/>
                </a:lnTo>
                <a:lnTo>
                  <a:pt x="194" y="127"/>
                </a:lnTo>
                <a:lnTo>
                  <a:pt x="199" y="121"/>
                </a:lnTo>
                <a:lnTo>
                  <a:pt x="201" y="120"/>
                </a:lnTo>
                <a:lnTo>
                  <a:pt x="207" y="119"/>
                </a:lnTo>
                <a:lnTo>
                  <a:pt x="207" y="118"/>
                </a:lnTo>
                <a:lnTo>
                  <a:pt x="208" y="115"/>
                </a:lnTo>
                <a:lnTo>
                  <a:pt x="208" y="114"/>
                </a:lnTo>
                <a:lnTo>
                  <a:pt x="209" y="114"/>
                </a:lnTo>
                <a:lnTo>
                  <a:pt x="213" y="113"/>
                </a:lnTo>
                <a:lnTo>
                  <a:pt x="223" y="103"/>
                </a:lnTo>
                <a:lnTo>
                  <a:pt x="229" y="101"/>
                </a:lnTo>
                <a:lnTo>
                  <a:pt x="232" y="99"/>
                </a:lnTo>
                <a:lnTo>
                  <a:pt x="234" y="97"/>
                </a:lnTo>
                <a:lnTo>
                  <a:pt x="234" y="95"/>
                </a:lnTo>
                <a:lnTo>
                  <a:pt x="235" y="94"/>
                </a:lnTo>
                <a:lnTo>
                  <a:pt x="236" y="92"/>
                </a:lnTo>
                <a:lnTo>
                  <a:pt x="237" y="92"/>
                </a:lnTo>
                <a:lnTo>
                  <a:pt x="240" y="91"/>
                </a:lnTo>
                <a:lnTo>
                  <a:pt x="244" y="90"/>
                </a:lnTo>
                <a:lnTo>
                  <a:pt x="246" y="90"/>
                </a:lnTo>
                <a:lnTo>
                  <a:pt x="251" y="86"/>
                </a:lnTo>
                <a:lnTo>
                  <a:pt x="261" y="76"/>
                </a:lnTo>
                <a:lnTo>
                  <a:pt x="263" y="75"/>
                </a:lnTo>
                <a:lnTo>
                  <a:pt x="266" y="74"/>
                </a:lnTo>
                <a:lnTo>
                  <a:pt x="272" y="74"/>
                </a:lnTo>
                <a:lnTo>
                  <a:pt x="273" y="73"/>
                </a:lnTo>
                <a:lnTo>
                  <a:pt x="274" y="72"/>
                </a:lnTo>
                <a:lnTo>
                  <a:pt x="274" y="70"/>
                </a:lnTo>
                <a:lnTo>
                  <a:pt x="275" y="69"/>
                </a:lnTo>
                <a:lnTo>
                  <a:pt x="277" y="69"/>
                </a:lnTo>
                <a:lnTo>
                  <a:pt x="278" y="68"/>
                </a:lnTo>
                <a:lnTo>
                  <a:pt x="279" y="68"/>
                </a:lnTo>
                <a:lnTo>
                  <a:pt x="280" y="66"/>
                </a:lnTo>
                <a:lnTo>
                  <a:pt x="280" y="65"/>
                </a:lnTo>
                <a:lnTo>
                  <a:pt x="281" y="64"/>
                </a:lnTo>
                <a:lnTo>
                  <a:pt x="282" y="63"/>
                </a:lnTo>
                <a:lnTo>
                  <a:pt x="285" y="63"/>
                </a:lnTo>
                <a:lnTo>
                  <a:pt x="289" y="62"/>
                </a:lnTo>
                <a:lnTo>
                  <a:pt x="290" y="62"/>
                </a:lnTo>
                <a:lnTo>
                  <a:pt x="291" y="60"/>
                </a:lnTo>
                <a:lnTo>
                  <a:pt x="291" y="59"/>
                </a:lnTo>
                <a:lnTo>
                  <a:pt x="292" y="58"/>
                </a:lnTo>
                <a:lnTo>
                  <a:pt x="293" y="58"/>
                </a:lnTo>
                <a:lnTo>
                  <a:pt x="297" y="57"/>
                </a:lnTo>
                <a:lnTo>
                  <a:pt x="300" y="57"/>
                </a:lnTo>
                <a:lnTo>
                  <a:pt x="301" y="56"/>
                </a:lnTo>
                <a:lnTo>
                  <a:pt x="302" y="55"/>
                </a:lnTo>
                <a:lnTo>
                  <a:pt x="302" y="53"/>
                </a:lnTo>
                <a:lnTo>
                  <a:pt x="303" y="53"/>
                </a:lnTo>
                <a:lnTo>
                  <a:pt x="305" y="52"/>
                </a:lnTo>
                <a:lnTo>
                  <a:pt x="308" y="51"/>
                </a:lnTo>
                <a:lnTo>
                  <a:pt x="312" y="48"/>
                </a:lnTo>
                <a:lnTo>
                  <a:pt x="314" y="47"/>
                </a:lnTo>
                <a:lnTo>
                  <a:pt x="325" y="45"/>
                </a:lnTo>
                <a:lnTo>
                  <a:pt x="327" y="45"/>
                </a:lnTo>
                <a:lnTo>
                  <a:pt x="329" y="45"/>
                </a:lnTo>
                <a:lnTo>
                  <a:pt x="330" y="44"/>
                </a:lnTo>
                <a:lnTo>
                  <a:pt x="330" y="42"/>
                </a:lnTo>
                <a:lnTo>
                  <a:pt x="331" y="41"/>
                </a:lnTo>
                <a:lnTo>
                  <a:pt x="333" y="41"/>
                </a:lnTo>
                <a:lnTo>
                  <a:pt x="345" y="37"/>
                </a:lnTo>
                <a:lnTo>
                  <a:pt x="368" y="29"/>
                </a:lnTo>
                <a:lnTo>
                  <a:pt x="371" y="27"/>
                </a:lnTo>
                <a:lnTo>
                  <a:pt x="373" y="26"/>
                </a:lnTo>
                <a:lnTo>
                  <a:pt x="375" y="25"/>
                </a:lnTo>
                <a:lnTo>
                  <a:pt x="379" y="23"/>
                </a:lnTo>
                <a:lnTo>
                  <a:pt x="387" y="22"/>
                </a:lnTo>
                <a:lnTo>
                  <a:pt x="398" y="18"/>
                </a:lnTo>
                <a:lnTo>
                  <a:pt x="409" y="17"/>
                </a:lnTo>
                <a:lnTo>
                  <a:pt x="412" y="15"/>
                </a:lnTo>
                <a:lnTo>
                  <a:pt x="413" y="14"/>
                </a:lnTo>
                <a:lnTo>
                  <a:pt x="415" y="13"/>
                </a:lnTo>
                <a:lnTo>
                  <a:pt x="418" y="12"/>
                </a:lnTo>
                <a:lnTo>
                  <a:pt x="424" y="12"/>
                </a:lnTo>
                <a:lnTo>
                  <a:pt x="425" y="11"/>
                </a:lnTo>
                <a:lnTo>
                  <a:pt x="431" y="8"/>
                </a:lnTo>
                <a:lnTo>
                  <a:pt x="435" y="7"/>
                </a:lnTo>
                <a:lnTo>
                  <a:pt x="450" y="6"/>
                </a:lnTo>
                <a:lnTo>
                  <a:pt x="491" y="6"/>
                </a:lnTo>
                <a:lnTo>
                  <a:pt x="493" y="5"/>
                </a:lnTo>
                <a:lnTo>
                  <a:pt x="499" y="1"/>
                </a:lnTo>
                <a:lnTo>
                  <a:pt x="502" y="0"/>
                </a:lnTo>
                <a:lnTo>
                  <a:pt x="512" y="0"/>
                </a:lnTo>
              </a:path>
            </a:pathLst>
          </a:custGeom>
          <a:noFill/>
          <a:ln w="101600" cap="flat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4585098" y="3944541"/>
            <a:ext cx="690563" cy="0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5281613" y="3944542"/>
            <a:ext cx="328613" cy="583406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358308" y="308651"/>
            <a:ext cx="8453579" cy="1333927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speed graph that shows an object that  </a:t>
            </a:r>
            <a:r>
              <a:rPr lang="en-US" b="1" dirty="0">
                <a:solidFill>
                  <a:schemeClr val="bg1"/>
                </a:solidFill>
              </a:rPr>
              <a:t>accelerates</a:t>
            </a:r>
            <a:r>
              <a:rPr lang="en-US" dirty="0">
                <a:solidFill>
                  <a:schemeClr val="bg1"/>
                </a:solidFill>
              </a:rPr>
              <a:t>, then </a:t>
            </a:r>
            <a:r>
              <a:rPr lang="en-US" b="1" dirty="0">
                <a:solidFill>
                  <a:schemeClr val="bg1"/>
                </a:solidFill>
              </a:rPr>
              <a:t>decelerates</a:t>
            </a:r>
            <a:r>
              <a:rPr lang="en-US" dirty="0">
                <a:solidFill>
                  <a:schemeClr val="bg1"/>
                </a:solidFill>
              </a:rPr>
              <a:t>, comes to a </a:t>
            </a:r>
            <a:r>
              <a:rPr lang="en-US" b="1" dirty="0">
                <a:solidFill>
                  <a:schemeClr val="bg1"/>
                </a:solidFill>
              </a:rPr>
              <a:t>stop</a:t>
            </a:r>
            <a:r>
              <a:rPr lang="en-US" dirty="0">
                <a:solidFill>
                  <a:schemeClr val="bg1"/>
                </a:solidFill>
              </a:rPr>
              <a:t>, then moves </a:t>
            </a:r>
            <a:r>
              <a:rPr lang="en-US" b="1" dirty="0">
                <a:solidFill>
                  <a:schemeClr val="bg1"/>
                </a:solidFill>
              </a:rPr>
              <a:t>backwards at a constant speed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0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C05A-6AE1-48E4-B4A5-6A539DFE11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Different Motion Graph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916CBE-D508-43F6-A7BD-437C9F0B5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170" y="1795823"/>
            <a:ext cx="7509783" cy="48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10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11354" r="26471" b="6250"/>
          <a:stretch>
            <a:fillRect/>
          </a:stretch>
        </p:blipFill>
        <p:spPr bwMode="auto">
          <a:xfrm>
            <a:off x="250825" y="3240088"/>
            <a:ext cx="360045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50825" y="836613"/>
            <a:ext cx="6954838" cy="11874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Goudy Stout" panose="0202090407030B020401" pitchFamily="18" charset="0"/>
              </a:rPr>
              <a:t>Graphs can help us </a:t>
            </a:r>
          </a:p>
          <a:p>
            <a:r>
              <a:rPr lang="en-US" altLang="en-US" sz="2400">
                <a:latin typeface="Goudy Stout" panose="0202090407030B020401" pitchFamily="18" charset="0"/>
              </a:rPr>
              <a:t>Interpret what has </a:t>
            </a:r>
          </a:p>
          <a:p>
            <a:r>
              <a:rPr lang="en-US" altLang="en-US" sz="2400">
                <a:latin typeface="Goudy Stout" panose="0202090407030B020401" pitchFamily="18" charset="0"/>
              </a:rPr>
              <a:t>actually happened!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79388" y="2060575"/>
            <a:ext cx="7272337" cy="118745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The shape of the line and steepness of the “slope” can tell us what has happened and how fast it occurred!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140200" y="3357563"/>
            <a:ext cx="4718050" cy="3667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That’s right! We are </a:t>
            </a:r>
            <a:r>
              <a:rPr lang="en-US" altLang="en-US" b="1" u="sng">
                <a:solidFill>
                  <a:schemeClr val="bg1"/>
                </a:solidFill>
              </a:rPr>
              <a:t>NOT</a:t>
            </a:r>
            <a:r>
              <a:rPr lang="en-US" altLang="en-US">
                <a:solidFill>
                  <a:schemeClr val="bg1"/>
                </a:solidFill>
              </a:rPr>
              <a:t> done with graphs!!!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932363" y="3860800"/>
            <a:ext cx="306705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are only just beginning!!!</a:t>
            </a:r>
          </a:p>
        </p:txBody>
      </p:sp>
      <p:sp>
        <p:nvSpPr>
          <p:cNvPr id="17424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  <a:solidFill>
            <a:srgbClr val="C00000"/>
          </a:solidFill>
          <a:ln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Rockwell Extra Bold" panose="02060903040505020403" pitchFamily="18" charset="0"/>
              </a:rPr>
              <a:t>Graphing Velocity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803650" y="4921250"/>
            <a:ext cx="53467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700"/>
              <a:t>What you want to be able to do is </a:t>
            </a:r>
          </a:p>
          <a:p>
            <a:pPr algn="ctr"/>
            <a:r>
              <a:rPr lang="en-US" altLang="en-US" sz="2700"/>
              <a:t>know what the graph is telling </a:t>
            </a:r>
          </a:p>
          <a:p>
            <a:pPr algn="ctr"/>
            <a:r>
              <a:rPr lang="en-US" altLang="en-US" sz="2700"/>
              <a:t>you by looking at the line…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49215"/>
            <a:ext cx="7886700" cy="76261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Find the speed/slope for A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92" y="1825624"/>
            <a:ext cx="4153586" cy="495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5171" y="2240923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6157" y="401246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5204" y="491758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0311" y="5625921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348" y="1030218"/>
                <a:ext cx="5938367" cy="724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48" y="1030218"/>
                <a:ext cx="5938367" cy="724365"/>
              </a:xfrm>
              <a:prstGeom prst="rect">
                <a:avLst/>
              </a:prstGeom>
              <a:blipFill>
                <a:blip r:embed="rId3"/>
                <a:stretch>
                  <a:fillRect l="-2053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481837" y="2192172"/>
                <a:ext cx="4033513" cy="25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U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𝑅𝑖𝑠𝑒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Arial Black" panose="020B0A04020102020204" pitchFamily="34" charset="0"/>
                  </a:rPr>
                  <a:t> = 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 </a:t>
                </a:r>
                <a:endParaRPr lang="en-US" sz="28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37" y="2192172"/>
                <a:ext cx="4033513" cy="2596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3825025" y="2033761"/>
            <a:ext cx="32193" cy="40579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28348" y="6091707"/>
            <a:ext cx="2396677" cy="0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4641" y="1735471"/>
            <a:ext cx="84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025" y="5841364"/>
            <a:ext cx="6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4416" y="6370886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938" y="6312720"/>
            <a:ext cx="7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9162" y="1733327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2400m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8967" y="5838144"/>
            <a:ext cx="59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4800" y="6359876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30min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9039" y="6307150"/>
            <a:ext cx="81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2441" y="3515932"/>
            <a:ext cx="16215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5849" y="3146600"/>
            <a:ext cx="13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2400m -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1505" y="3146600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6833" y="3601070"/>
            <a:ext cx="111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30min -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1505" y="3601070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29571" y="4481848"/>
            <a:ext cx="953641" cy="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51803" y="4120183"/>
            <a:ext cx="10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2400m 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8129" y="4495768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30min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6917" y="4215859"/>
            <a:ext cx="240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Arial Black" panose="020B0A04020102020204" pitchFamily="34" charset="0"/>
              </a:rPr>
              <a:t>80m/min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633972" y="3219719"/>
            <a:ext cx="41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686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49215"/>
            <a:ext cx="7886700" cy="76261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Find the speed/slope for B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92" y="1825624"/>
            <a:ext cx="4153586" cy="495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5171" y="2240923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6157" y="401246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5204" y="491758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0311" y="5625921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348" y="1030218"/>
                <a:ext cx="5938367" cy="724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48" y="1030218"/>
                <a:ext cx="5938367" cy="724365"/>
              </a:xfrm>
              <a:prstGeom prst="rect">
                <a:avLst/>
              </a:prstGeom>
              <a:blipFill>
                <a:blip r:embed="rId3"/>
                <a:stretch>
                  <a:fillRect l="-2053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1837" y="2192172"/>
                <a:ext cx="4033513" cy="25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𝑅𝑖𝑠𝑒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Arial Black" panose="020B0A04020102020204" pitchFamily="34" charset="0"/>
                  </a:rPr>
                  <a:t> = 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 </a:t>
                </a:r>
                <a:endParaRPr lang="en-US" sz="28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37" y="2192172"/>
                <a:ext cx="4033513" cy="2596545"/>
              </a:xfrm>
              <a:prstGeom prst="rect">
                <a:avLst/>
              </a:prstGeom>
              <a:blipFill>
                <a:blip r:embed="rId4"/>
                <a:stretch>
                  <a:fillRect l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3876541" y="4025341"/>
            <a:ext cx="0" cy="13966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065171" y="5409125"/>
            <a:ext cx="759854" cy="2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4182" y="3641545"/>
            <a:ext cx="84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6541" y="5094390"/>
            <a:ext cx="6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0327" y="5443601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0465" y="5449835"/>
            <a:ext cx="7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8703" y="3639401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1200m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0482" y="5091170"/>
            <a:ext cx="9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400m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0711" y="5432591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30min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566" y="5444265"/>
            <a:ext cx="107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20min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2441" y="3515932"/>
            <a:ext cx="1984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05849" y="3146600"/>
            <a:ext cx="13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1200m -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1505" y="3146600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400m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6833" y="3601070"/>
            <a:ext cx="111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30min -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1505" y="3601070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20min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29571" y="4481848"/>
            <a:ext cx="953641" cy="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2109" y="4120183"/>
            <a:ext cx="10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800m 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5403" y="4495768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6917" y="4215859"/>
            <a:ext cx="240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Arial Black" panose="020B0A04020102020204" pitchFamily="34" charset="0"/>
              </a:rPr>
              <a:t>80m/min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046097" y="3219719"/>
            <a:ext cx="41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818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49215"/>
            <a:ext cx="7886700" cy="76261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Find the speed/slope for D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92" y="1825624"/>
            <a:ext cx="4153586" cy="495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5171" y="2240923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6157" y="401246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5204" y="491758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0311" y="5625921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348" y="1030218"/>
                <a:ext cx="5938367" cy="724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48" y="1030218"/>
                <a:ext cx="5938367" cy="724365"/>
              </a:xfrm>
              <a:prstGeom prst="rect">
                <a:avLst/>
              </a:prstGeom>
              <a:blipFill>
                <a:blip r:embed="rId3"/>
                <a:stretch>
                  <a:fillRect l="-2053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1837" y="2192172"/>
                <a:ext cx="4033513" cy="25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D)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𝑅𝑖𝑠𝑒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Arial Black" panose="020B0A04020102020204" pitchFamily="34" charset="0"/>
                  </a:rPr>
                  <a:t> = 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 </a:t>
                </a:r>
                <a:endParaRPr lang="en-US" sz="28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37" y="2192172"/>
                <a:ext cx="4033513" cy="2596545"/>
              </a:xfrm>
              <a:prstGeom prst="rect">
                <a:avLst/>
              </a:prstGeom>
              <a:blipFill>
                <a:blip r:embed="rId4"/>
                <a:stretch>
                  <a:fillRect l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 flipV="1">
            <a:off x="2253798" y="5432591"/>
            <a:ext cx="12879" cy="752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86818" y="6158835"/>
            <a:ext cx="866980" cy="2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2807" y="5071104"/>
            <a:ext cx="84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1079" y="5789848"/>
            <a:ext cx="6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7133" y="6203453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028" y="6145293"/>
            <a:ext cx="7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7328" y="5068960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400m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5020" y="5786628"/>
            <a:ext cx="9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7517" y="6192443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129" y="6139723"/>
            <a:ext cx="107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2441" y="3515932"/>
            <a:ext cx="17116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6002" y="3146600"/>
            <a:ext cx="13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400m -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8626" y="3146600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0m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6833" y="3601070"/>
            <a:ext cx="111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 -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1505" y="3601070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29571" y="4481848"/>
            <a:ext cx="953641" cy="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2109" y="4120183"/>
            <a:ext cx="10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400m 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5403" y="4495768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6917" y="4215859"/>
            <a:ext cx="240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Arial Black" panose="020B0A04020102020204" pitchFamily="34" charset="0"/>
              </a:rPr>
              <a:t>40m/min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762759" y="3245477"/>
            <a:ext cx="41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192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49215"/>
            <a:ext cx="7886700" cy="78100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>
                <a:solidFill>
                  <a:schemeClr val="bg1"/>
                </a:solidFill>
              </a:rPr>
              <a:t>the speeds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92" y="1825624"/>
            <a:ext cx="4153586" cy="495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5171" y="2240923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6157" y="401246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5204" y="4917582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0311" y="5625921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348" y="1056722"/>
                <a:ext cx="5938367" cy="724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48" y="1056722"/>
                <a:ext cx="5938367" cy="724365"/>
              </a:xfrm>
              <a:prstGeom prst="rect">
                <a:avLst/>
              </a:prstGeom>
              <a:blipFill>
                <a:blip r:embed="rId3"/>
                <a:stretch>
                  <a:fillRect l="-2053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3350" y="2099584"/>
                <a:ext cx="4004561" cy="147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2400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sz="2800" dirty="0"/>
                  <a:t> =</a:t>
                </a:r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2400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sz="2800" dirty="0"/>
                  <a:t> = 80m/min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50" y="2099584"/>
                <a:ext cx="4004561" cy="1470146"/>
              </a:xfrm>
              <a:prstGeom prst="rect">
                <a:avLst/>
              </a:prstGeom>
              <a:blipFill>
                <a:blip r:embed="rId4"/>
                <a:stretch>
                  <a:fillRect l="-304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0468" y="3490170"/>
                <a:ext cx="4007444" cy="147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−400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sz="2800" dirty="0"/>
                  <a:t> =</a:t>
                </a:r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sz="2800" dirty="0"/>
                  <a:t> = 80m/min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8" y="3490170"/>
                <a:ext cx="4007444" cy="1470146"/>
              </a:xfrm>
              <a:prstGeom prst="rect">
                <a:avLst/>
              </a:prstGeom>
              <a:blipFill>
                <a:blip r:embed="rId5"/>
                <a:stretch>
                  <a:fillRect l="-3196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20468" y="4968293"/>
                <a:ext cx="4007443" cy="147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sz="2800" dirty="0"/>
                  <a:t> =</a:t>
                </a:r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den>
                    </m:f>
                  </m:oMath>
                </a14:m>
                <a:r>
                  <a:rPr lang="en-US" sz="2800" dirty="0"/>
                  <a:t> = 40m/min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8" y="4968293"/>
                <a:ext cx="4007443" cy="1470146"/>
              </a:xfrm>
              <a:prstGeom prst="rect">
                <a:avLst/>
              </a:prstGeom>
              <a:blipFill>
                <a:blip r:embed="rId6"/>
                <a:stretch>
                  <a:fillRect l="-3196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54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884" y="513080"/>
            <a:ext cx="7321218" cy="84446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400" dirty="0">
                <a:solidFill>
                  <a:schemeClr val="bg1"/>
                </a:solidFill>
              </a:rPr>
              <a:t>Different</a:t>
            </a:r>
            <a:r>
              <a:rPr sz="5400" spc="-85" dirty="0">
                <a:solidFill>
                  <a:schemeClr val="bg1"/>
                </a:solidFill>
              </a:rPr>
              <a:t> </a:t>
            </a:r>
            <a:r>
              <a:rPr sz="5400" dirty="0">
                <a:solidFill>
                  <a:schemeClr val="bg1"/>
                </a:solidFill>
              </a:rPr>
              <a:t>Slopes</a:t>
            </a:r>
          </a:p>
        </p:txBody>
      </p:sp>
      <p:sp>
        <p:nvSpPr>
          <p:cNvPr id="3" name="object 3"/>
          <p:cNvSpPr/>
          <p:nvPr/>
        </p:nvSpPr>
        <p:spPr>
          <a:xfrm>
            <a:off x="1781756" y="5064464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1756" y="4668227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1756" y="4271681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1756" y="3875444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1756" y="3467576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1756" y="3070874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1756" y="2674638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1756" y="2272586"/>
            <a:ext cx="6412865" cy="12065"/>
          </a:xfrm>
          <a:custGeom>
            <a:avLst/>
            <a:gdLst/>
            <a:ahLst/>
            <a:cxnLst/>
            <a:rect l="l" t="t" r="r" b="b"/>
            <a:pathLst>
              <a:path w="6412865" h="12064">
                <a:moveTo>
                  <a:pt x="0" y="11631"/>
                </a:moveTo>
                <a:lnTo>
                  <a:pt x="6412583" y="11631"/>
                </a:lnTo>
                <a:lnTo>
                  <a:pt x="6412583" y="0"/>
                </a:lnTo>
                <a:lnTo>
                  <a:pt x="0" y="0"/>
                </a:lnTo>
                <a:lnTo>
                  <a:pt x="0" y="11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42858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4607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54068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15655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77242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38344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99931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49392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10979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72566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33830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83129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44879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00402" y="2278401"/>
            <a:ext cx="12700" cy="3171190"/>
          </a:xfrm>
          <a:custGeom>
            <a:avLst/>
            <a:gdLst/>
            <a:ahLst/>
            <a:cxnLst/>
            <a:rect l="l" t="t" r="r" b="b"/>
            <a:pathLst>
              <a:path w="12700" h="3171190">
                <a:moveTo>
                  <a:pt x="0" y="3170714"/>
                </a:moveTo>
                <a:lnTo>
                  <a:pt x="12125" y="3170714"/>
                </a:lnTo>
                <a:lnTo>
                  <a:pt x="12125" y="0"/>
                </a:lnTo>
                <a:lnTo>
                  <a:pt x="0" y="0"/>
                </a:lnTo>
                <a:lnTo>
                  <a:pt x="0" y="3170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81756" y="2272586"/>
            <a:ext cx="6412865" cy="12065"/>
          </a:xfrm>
          <a:custGeom>
            <a:avLst/>
            <a:gdLst/>
            <a:ahLst/>
            <a:cxnLst/>
            <a:rect l="l" t="t" r="r" b="b"/>
            <a:pathLst>
              <a:path w="6412865" h="12064">
                <a:moveTo>
                  <a:pt x="0" y="11631"/>
                </a:moveTo>
                <a:lnTo>
                  <a:pt x="6412583" y="11631"/>
                </a:lnTo>
                <a:lnTo>
                  <a:pt x="6412583" y="0"/>
                </a:lnTo>
                <a:lnTo>
                  <a:pt x="0" y="0"/>
                </a:lnTo>
                <a:lnTo>
                  <a:pt x="0" y="11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00402" y="2278401"/>
            <a:ext cx="12700" cy="3171190"/>
          </a:xfrm>
          <a:custGeom>
            <a:avLst/>
            <a:gdLst/>
            <a:ahLst/>
            <a:cxnLst/>
            <a:rect l="l" t="t" r="r" b="b"/>
            <a:pathLst>
              <a:path w="12700" h="3171190">
                <a:moveTo>
                  <a:pt x="0" y="3170714"/>
                </a:moveTo>
                <a:lnTo>
                  <a:pt x="12125" y="3170714"/>
                </a:lnTo>
                <a:lnTo>
                  <a:pt x="12125" y="0"/>
                </a:lnTo>
                <a:lnTo>
                  <a:pt x="0" y="0"/>
                </a:lnTo>
                <a:lnTo>
                  <a:pt x="0" y="3170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93881" y="5461135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6412583" y="0"/>
                </a:moveTo>
                <a:lnTo>
                  <a:pt x="0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81756" y="2290033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3171102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81756" y="2278401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0714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84346" y="5461135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84346" y="5064464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84346" y="466822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84346" y="427168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84346" y="3875444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84346" y="346757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4346" y="3070874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84346" y="267463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84346" y="227840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4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81756" y="5461135"/>
            <a:ext cx="6412865" cy="0"/>
          </a:xfrm>
          <a:custGeom>
            <a:avLst/>
            <a:gdLst/>
            <a:ahLst/>
            <a:cxnLst/>
            <a:rect l="l" t="t" r="r" b="b"/>
            <a:pathLst>
              <a:path w="6412865">
                <a:moveTo>
                  <a:pt x="0" y="0"/>
                </a:moveTo>
                <a:lnTo>
                  <a:pt x="6412583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81756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704607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15655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38344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49392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72566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83129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206465" y="5472766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81418"/>
                </a:moveTo>
                <a:lnTo>
                  <a:pt x="0" y="0"/>
                </a:lnTo>
              </a:path>
            </a:pathLst>
          </a:custGeom>
          <a:ln w="121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36876" y="2668900"/>
            <a:ext cx="5502275" cy="2390140"/>
          </a:xfrm>
          <a:custGeom>
            <a:avLst/>
            <a:gdLst/>
            <a:ahLst/>
            <a:cxnLst/>
            <a:rect l="l" t="t" r="r" b="b"/>
            <a:pathLst>
              <a:path w="5502275" h="2390140">
                <a:moveTo>
                  <a:pt x="0" y="2389825"/>
                </a:moveTo>
                <a:lnTo>
                  <a:pt x="911048" y="1993589"/>
                </a:lnTo>
                <a:lnTo>
                  <a:pt x="1834222" y="1596887"/>
                </a:lnTo>
                <a:lnTo>
                  <a:pt x="2757073" y="1596887"/>
                </a:lnTo>
                <a:lnTo>
                  <a:pt x="3667959" y="1596887"/>
                </a:lnTo>
                <a:lnTo>
                  <a:pt x="4590810" y="792783"/>
                </a:lnTo>
                <a:lnTo>
                  <a:pt x="5501858" y="0"/>
                </a:lnTo>
              </a:path>
            </a:pathLst>
          </a:custGeom>
          <a:ln w="35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164245" y="4988737"/>
            <a:ext cx="157791" cy="151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75374" y="4592191"/>
            <a:ext cx="157388" cy="151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98063" y="4195954"/>
            <a:ext cx="157872" cy="151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21237" y="4195954"/>
            <a:ext cx="157388" cy="151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31962" y="4195954"/>
            <a:ext cx="157710" cy="151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755136" y="3391384"/>
            <a:ext cx="157711" cy="1519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666184" y="2598601"/>
            <a:ext cx="157388" cy="151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51421" y="5698893"/>
            <a:ext cx="187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062470" y="5698893"/>
            <a:ext cx="187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85320" y="5698893"/>
            <a:ext cx="187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19057" y="5698893"/>
            <a:ext cx="187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42231" y="5698893"/>
            <a:ext cx="187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53280" y="5698893"/>
            <a:ext cx="1879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49901" y="5533497"/>
            <a:ext cx="1275715" cy="102806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29209" algn="ctr">
              <a:spcBef>
                <a:spcPts val="140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1305"/>
              </a:spcBef>
            </a:pPr>
            <a:r>
              <a:rPr sz="2200" b="1" spc="6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22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spc="35" dirty="0">
                <a:solidFill>
                  <a:prstClr val="black"/>
                </a:solidFill>
                <a:latin typeface="Arial"/>
                <a:cs typeface="Arial"/>
              </a:rPr>
              <a:t>(hr)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79184" y="2936966"/>
            <a:ext cx="351790" cy="1843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40"/>
              </a:lnSpc>
            </a:pPr>
            <a:r>
              <a:rPr sz="2300" b="1" spc="-65" dirty="0">
                <a:solidFill>
                  <a:prstClr val="black"/>
                </a:solidFill>
                <a:latin typeface="Arial"/>
                <a:cs typeface="Arial"/>
              </a:rPr>
              <a:t>Distance</a:t>
            </a:r>
            <a:r>
              <a:rPr sz="2300"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00" b="1" spc="-70" dirty="0">
                <a:solidFill>
                  <a:prstClr val="black"/>
                </a:solidFill>
                <a:latin typeface="Arial"/>
                <a:cs typeface="Arial"/>
              </a:rPr>
              <a:t>(km)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962803" y="4055860"/>
            <a:ext cx="126364" cy="122555"/>
          </a:xfrm>
          <a:custGeom>
            <a:avLst/>
            <a:gdLst/>
            <a:ahLst/>
            <a:cxnLst/>
            <a:rect l="l" t="t" r="r" b="b"/>
            <a:pathLst>
              <a:path w="126364" h="122554">
                <a:moveTo>
                  <a:pt x="58270" y="0"/>
                </a:moveTo>
                <a:lnTo>
                  <a:pt x="15200" y="30683"/>
                </a:lnTo>
                <a:lnTo>
                  <a:pt x="1664" y="73860"/>
                </a:lnTo>
                <a:lnTo>
                  <a:pt x="0" y="94099"/>
                </a:lnTo>
                <a:lnTo>
                  <a:pt x="1664" y="108491"/>
                </a:lnTo>
                <a:lnTo>
                  <a:pt x="7491" y="119552"/>
                </a:lnTo>
                <a:lnTo>
                  <a:pt x="22692" y="122067"/>
                </a:lnTo>
                <a:lnTo>
                  <a:pt x="40373" y="119552"/>
                </a:lnTo>
                <a:lnTo>
                  <a:pt x="57438" y="109541"/>
                </a:lnTo>
                <a:lnTo>
                  <a:pt x="72638" y="101828"/>
                </a:lnTo>
                <a:lnTo>
                  <a:pt x="78465" y="95981"/>
                </a:lnTo>
                <a:lnTo>
                  <a:pt x="125914" y="95981"/>
                </a:lnTo>
                <a:lnTo>
                  <a:pt x="125914" y="94099"/>
                </a:lnTo>
                <a:lnTo>
                  <a:pt x="83659" y="83255"/>
                </a:lnTo>
                <a:lnTo>
                  <a:pt x="93648" y="60300"/>
                </a:lnTo>
                <a:lnTo>
                  <a:pt x="98859" y="38179"/>
                </a:lnTo>
                <a:lnTo>
                  <a:pt x="93648" y="20455"/>
                </a:lnTo>
                <a:lnTo>
                  <a:pt x="77632" y="5213"/>
                </a:lnTo>
                <a:lnTo>
                  <a:pt x="58270" y="0"/>
                </a:lnTo>
                <a:close/>
              </a:path>
              <a:path w="126364" h="122554">
                <a:moveTo>
                  <a:pt x="125914" y="95981"/>
                </a:moveTo>
                <a:lnTo>
                  <a:pt x="78465" y="95981"/>
                </a:lnTo>
                <a:lnTo>
                  <a:pt x="116540" y="104327"/>
                </a:lnTo>
                <a:lnTo>
                  <a:pt x="125914" y="103494"/>
                </a:lnTo>
                <a:lnTo>
                  <a:pt x="125914" y="95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858750" y="4202748"/>
            <a:ext cx="136525" cy="239395"/>
          </a:xfrm>
          <a:custGeom>
            <a:avLst/>
            <a:gdLst/>
            <a:ahLst/>
            <a:cxnLst/>
            <a:rect l="l" t="t" r="r" b="b"/>
            <a:pathLst>
              <a:path w="136525" h="239395">
                <a:moveTo>
                  <a:pt x="103220" y="0"/>
                </a:moveTo>
                <a:lnTo>
                  <a:pt x="62647" y="17740"/>
                </a:lnTo>
                <a:lnTo>
                  <a:pt x="27052" y="60917"/>
                </a:lnTo>
                <a:lnTo>
                  <a:pt x="1664" y="137909"/>
                </a:lnTo>
                <a:lnTo>
                  <a:pt x="0" y="175255"/>
                </a:lnTo>
                <a:lnTo>
                  <a:pt x="4994" y="204053"/>
                </a:lnTo>
                <a:lnTo>
                  <a:pt x="22057" y="232012"/>
                </a:lnTo>
                <a:lnTo>
                  <a:pt x="34760" y="238896"/>
                </a:lnTo>
                <a:lnTo>
                  <a:pt x="53274" y="238896"/>
                </a:lnTo>
                <a:lnTo>
                  <a:pt x="90533" y="220953"/>
                </a:lnTo>
                <a:lnTo>
                  <a:pt x="98025" y="180269"/>
                </a:lnTo>
                <a:lnTo>
                  <a:pt x="87820" y="135410"/>
                </a:lnTo>
                <a:lnTo>
                  <a:pt x="93031" y="111623"/>
                </a:lnTo>
                <a:lnTo>
                  <a:pt x="100523" y="91384"/>
                </a:lnTo>
                <a:lnTo>
                  <a:pt x="119252" y="66764"/>
                </a:lnTo>
                <a:lnTo>
                  <a:pt x="136101" y="35464"/>
                </a:lnTo>
                <a:lnTo>
                  <a:pt x="136101" y="18573"/>
                </a:lnTo>
                <a:lnTo>
                  <a:pt x="125912" y="7512"/>
                </a:lnTo>
                <a:lnTo>
                  <a:pt x="103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825869" y="4174796"/>
            <a:ext cx="129539" cy="151130"/>
          </a:xfrm>
          <a:custGeom>
            <a:avLst/>
            <a:gdLst/>
            <a:ahLst/>
            <a:cxnLst/>
            <a:rect l="l" t="t" r="r" b="b"/>
            <a:pathLst>
              <a:path w="129539" h="151129">
                <a:moveTo>
                  <a:pt x="40373" y="0"/>
                </a:moveTo>
                <a:lnTo>
                  <a:pt x="30383" y="0"/>
                </a:lnTo>
                <a:lnTo>
                  <a:pt x="20186" y="3331"/>
                </a:lnTo>
                <a:lnTo>
                  <a:pt x="12486" y="13342"/>
                </a:lnTo>
                <a:lnTo>
                  <a:pt x="4994" y="56752"/>
                </a:lnTo>
                <a:lnTo>
                  <a:pt x="0" y="109108"/>
                </a:lnTo>
                <a:lnTo>
                  <a:pt x="2497" y="140624"/>
                </a:lnTo>
                <a:lnTo>
                  <a:pt x="7491" y="150835"/>
                </a:lnTo>
                <a:lnTo>
                  <a:pt x="24348" y="148137"/>
                </a:lnTo>
                <a:lnTo>
                  <a:pt x="35378" y="135410"/>
                </a:lnTo>
                <a:lnTo>
                  <a:pt x="37043" y="117670"/>
                </a:lnTo>
                <a:lnTo>
                  <a:pt x="22683" y="106609"/>
                </a:lnTo>
                <a:lnTo>
                  <a:pt x="17689" y="93882"/>
                </a:lnTo>
                <a:lnTo>
                  <a:pt x="17689" y="61750"/>
                </a:lnTo>
                <a:lnTo>
                  <a:pt x="22683" y="28784"/>
                </a:lnTo>
                <a:lnTo>
                  <a:pt x="32881" y="15225"/>
                </a:lnTo>
                <a:lnTo>
                  <a:pt x="73513" y="15225"/>
                </a:lnTo>
                <a:lnTo>
                  <a:pt x="67425" y="13342"/>
                </a:lnTo>
                <a:lnTo>
                  <a:pt x="57436" y="8345"/>
                </a:lnTo>
                <a:lnTo>
                  <a:pt x="40373" y="0"/>
                </a:lnTo>
                <a:close/>
              </a:path>
              <a:path w="129539" h="151129">
                <a:moveTo>
                  <a:pt x="73513" y="15225"/>
                </a:moveTo>
                <a:lnTo>
                  <a:pt x="32881" y="15225"/>
                </a:lnTo>
                <a:lnTo>
                  <a:pt x="47240" y="18556"/>
                </a:lnTo>
                <a:lnTo>
                  <a:pt x="62430" y="35464"/>
                </a:lnTo>
                <a:lnTo>
                  <a:pt x="96144" y="51522"/>
                </a:lnTo>
                <a:lnTo>
                  <a:pt x="110512" y="54037"/>
                </a:lnTo>
                <a:lnTo>
                  <a:pt x="126528" y="46525"/>
                </a:lnTo>
                <a:lnTo>
                  <a:pt x="129242" y="36297"/>
                </a:lnTo>
                <a:lnTo>
                  <a:pt x="123198" y="27951"/>
                </a:lnTo>
                <a:lnTo>
                  <a:pt x="97809" y="22737"/>
                </a:lnTo>
                <a:lnTo>
                  <a:pt x="73513" y="1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951781" y="4223403"/>
            <a:ext cx="173355" cy="118110"/>
          </a:xfrm>
          <a:custGeom>
            <a:avLst/>
            <a:gdLst/>
            <a:ahLst/>
            <a:cxnLst/>
            <a:rect l="l" t="t" r="r" b="b"/>
            <a:pathLst>
              <a:path w="173355" h="118110">
                <a:moveTo>
                  <a:pt x="10821" y="0"/>
                </a:moveTo>
                <a:lnTo>
                  <a:pt x="0" y="7512"/>
                </a:lnTo>
                <a:lnTo>
                  <a:pt x="0" y="25253"/>
                </a:lnTo>
                <a:lnTo>
                  <a:pt x="5827" y="41527"/>
                </a:lnTo>
                <a:lnTo>
                  <a:pt x="17680" y="61766"/>
                </a:lnTo>
                <a:lnTo>
                  <a:pt x="32881" y="89718"/>
                </a:lnTo>
                <a:lnTo>
                  <a:pt x="48897" y="112672"/>
                </a:lnTo>
                <a:lnTo>
                  <a:pt x="68459" y="117886"/>
                </a:lnTo>
                <a:lnTo>
                  <a:pt x="91151" y="114338"/>
                </a:lnTo>
                <a:lnTo>
                  <a:pt x="104292" y="104110"/>
                </a:lnTo>
                <a:lnTo>
                  <a:pt x="70956" y="104110"/>
                </a:lnTo>
                <a:lnTo>
                  <a:pt x="56605" y="96598"/>
                </a:lnTo>
                <a:lnTo>
                  <a:pt x="43902" y="74493"/>
                </a:lnTo>
                <a:lnTo>
                  <a:pt x="32881" y="44026"/>
                </a:lnTo>
                <a:lnTo>
                  <a:pt x="30383" y="18573"/>
                </a:lnTo>
                <a:lnTo>
                  <a:pt x="22675" y="832"/>
                </a:lnTo>
                <a:lnTo>
                  <a:pt x="10821" y="0"/>
                </a:lnTo>
                <a:close/>
              </a:path>
              <a:path w="173355" h="118110">
                <a:moveTo>
                  <a:pt x="157946" y="2498"/>
                </a:moveTo>
                <a:lnTo>
                  <a:pt x="144427" y="10011"/>
                </a:lnTo>
                <a:lnTo>
                  <a:pt x="135270" y="26285"/>
                </a:lnTo>
                <a:lnTo>
                  <a:pt x="139432" y="35464"/>
                </a:lnTo>
                <a:lnTo>
                  <a:pt x="139432" y="46525"/>
                </a:lnTo>
                <a:lnTo>
                  <a:pt x="125065" y="66980"/>
                </a:lnTo>
                <a:lnTo>
                  <a:pt x="98843" y="89718"/>
                </a:lnTo>
                <a:lnTo>
                  <a:pt x="84492" y="101612"/>
                </a:lnTo>
                <a:lnTo>
                  <a:pt x="70956" y="104110"/>
                </a:lnTo>
                <a:lnTo>
                  <a:pt x="104292" y="104110"/>
                </a:lnTo>
                <a:lnTo>
                  <a:pt x="129227" y="84704"/>
                </a:lnTo>
                <a:lnTo>
                  <a:pt x="163157" y="46525"/>
                </a:lnTo>
                <a:lnTo>
                  <a:pt x="173346" y="20239"/>
                </a:lnTo>
                <a:lnTo>
                  <a:pt x="169816" y="8345"/>
                </a:lnTo>
                <a:lnTo>
                  <a:pt x="157946" y="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901835" y="4394278"/>
            <a:ext cx="172085" cy="178435"/>
          </a:xfrm>
          <a:custGeom>
            <a:avLst/>
            <a:gdLst/>
            <a:ahLst/>
            <a:cxnLst/>
            <a:rect l="l" t="t" r="r" b="b"/>
            <a:pathLst>
              <a:path w="172085" h="178435">
                <a:moveTo>
                  <a:pt x="170161" y="165249"/>
                </a:moveTo>
                <a:lnTo>
                  <a:pt x="130892" y="165249"/>
                </a:lnTo>
                <a:lnTo>
                  <a:pt x="147124" y="174429"/>
                </a:lnTo>
                <a:lnTo>
                  <a:pt x="158995" y="177976"/>
                </a:lnTo>
                <a:lnTo>
                  <a:pt x="166487" y="175264"/>
                </a:lnTo>
                <a:lnTo>
                  <a:pt x="171681" y="167753"/>
                </a:lnTo>
                <a:lnTo>
                  <a:pt x="170161" y="165249"/>
                </a:lnTo>
                <a:close/>
              </a:path>
              <a:path w="172085" h="178435">
                <a:moveTo>
                  <a:pt x="145842" y="22746"/>
                </a:moveTo>
                <a:lnTo>
                  <a:pt x="114043" y="22746"/>
                </a:lnTo>
                <a:lnTo>
                  <a:pt x="124232" y="25249"/>
                </a:lnTo>
                <a:lnTo>
                  <a:pt x="130892" y="34639"/>
                </a:lnTo>
                <a:lnTo>
                  <a:pt x="118205" y="71151"/>
                </a:lnTo>
                <a:lnTo>
                  <a:pt x="85324" y="114340"/>
                </a:lnTo>
                <a:lnTo>
                  <a:pt x="73454" y="129572"/>
                </a:lnTo>
                <a:lnTo>
                  <a:pt x="73454" y="164414"/>
                </a:lnTo>
                <a:lnTo>
                  <a:pt x="77616" y="170256"/>
                </a:lnTo>
                <a:lnTo>
                  <a:pt x="86157" y="171925"/>
                </a:lnTo>
                <a:lnTo>
                  <a:pt x="114043" y="166918"/>
                </a:lnTo>
                <a:lnTo>
                  <a:pt x="130892" y="165249"/>
                </a:lnTo>
                <a:lnTo>
                  <a:pt x="170161" y="165249"/>
                </a:lnTo>
                <a:lnTo>
                  <a:pt x="166487" y="159197"/>
                </a:lnTo>
                <a:lnTo>
                  <a:pt x="159850" y="156694"/>
                </a:lnTo>
                <a:lnTo>
                  <a:pt x="88654" y="156694"/>
                </a:lnTo>
                <a:lnTo>
                  <a:pt x="87821" y="151686"/>
                </a:lnTo>
                <a:lnTo>
                  <a:pt x="110713" y="100779"/>
                </a:lnTo>
                <a:lnTo>
                  <a:pt x="129227" y="80331"/>
                </a:lnTo>
                <a:lnTo>
                  <a:pt x="143595" y="55920"/>
                </a:lnTo>
                <a:lnTo>
                  <a:pt x="148789" y="39647"/>
                </a:lnTo>
                <a:lnTo>
                  <a:pt x="147124" y="24415"/>
                </a:lnTo>
                <a:lnTo>
                  <a:pt x="145842" y="22746"/>
                </a:lnTo>
                <a:close/>
              </a:path>
              <a:path w="172085" h="178435">
                <a:moveTo>
                  <a:pt x="148789" y="152521"/>
                </a:moveTo>
                <a:lnTo>
                  <a:pt x="131940" y="152521"/>
                </a:lnTo>
                <a:lnTo>
                  <a:pt x="105719" y="156694"/>
                </a:lnTo>
                <a:lnTo>
                  <a:pt x="159850" y="156694"/>
                </a:lnTo>
                <a:lnTo>
                  <a:pt x="148789" y="152521"/>
                </a:lnTo>
                <a:close/>
              </a:path>
              <a:path w="172085" h="178435">
                <a:moveTo>
                  <a:pt x="35378" y="0"/>
                </a:moveTo>
                <a:lnTo>
                  <a:pt x="14351" y="0"/>
                </a:lnTo>
                <a:lnTo>
                  <a:pt x="0" y="16904"/>
                </a:lnTo>
                <a:lnTo>
                  <a:pt x="0" y="25249"/>
                </a:lnTo>
                <a:lnTo>
                  <a:pt x="4162" y="29632"/>
                </a:lnTo>
                <a:lnTo>
                  <a:pt x="15183" y="32136"/>
                </a:lnTo>
                <a:lnTo>
                  <a:pt x="42237" y="29632"/>
                </a:lnTo>
                <a:lnTo>
                  <a:pt x="78448" y="22746"/>
                </a:lnTo>
                <a:lnTo>
                  <a:pt x="145842" y="22746"/>
                </a:lnTo>
                <a:lnTo>
                  <a:pt x="139432" y="14400"/>
                </a:lnTo>
                <a:lnTo>
                  <a:pt x="121735" y="6679"/>
                </a:lnTo>
                <a:lnTo>
                  <a:pt x="75118" y="4181"/>
                </a:lnTo>
                <a:lnTo>
                  <a:pt x="353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710368" y="4361113"/>
            <a:ext cx="218440" cy="170180"/>
          </a:xfrm>
          <a:custGeom>
            <a:avLst/>
            <a:gdLst/>
            <a:ahLst/>
            <a:cxnLst/>
            <a:rect l="l" t="t" r="r" b="b"/>
            <a:pathLst>
              <a:path w="218439" h="170179">
                <a:moveTo>
                  <a:pt x="89116" y="15225"/>
                </a:moveTo>
                <a:lnTo>
                  <a:pt x="60768" y="15225"/>
                </a:lnTo>
                <a:lnTo>
                  <a:pt x="70965" y="16890"/>
                </a:lnTo>
                <a:lnTo>
                  <a:pt x="74295" y="22737"/>
                </a:lnTo>
                <a:lnTo>
                  <a:pt x="74295" y="55911"/>
                </a:lnTo>
                <a:lnTo>
                  <a:pt x="79497" y="83870"/>
                </a:lnTo>
                <a:lnTo>
                  <a:pt x="86157" y="124554"/>
                </a:lnTo>
                <a:lnTo>
                  <a:pt x="92192" y="146671"/>
                </a:lnTo>
                <a:lnTo>
                  <a:pt x="97187" y="159399"/>
                </a:lnTo>
                <a:lnTo>
                  <a:pt x="111546" y="166910"/>
                </a:lnTo>
                <a:lnTo>
                  <a:pt x="130276" y="169622"/>
                </a:lnTo>
                <a:lnTo>
                  <a:pt x="149630" y="162737"/>
                </a:lnTo>
                <a:lnTo>
                  <a:pt x="167326" y="149174"/>
                </a:lnTo>
                <a:lnTo>
                  <a:pt x="171502" y="144167"/>
                </a:lnTo>
                <a:lnTo>
                  <a:pt x="122576" y="144167"/>
                </a:lnTo>
                <a:lnTo>
                  <a:pt x="109881" y="134779"/>
                </a:lnTo>
                <a:lnTo>
                  <a:pt x="101349" y="114332"/>
                </a:lnTo>
                <a:lnTo>
                  <a:pt x="92192" y="80531"/>
                </a:lnTo>
                <a:lnTo>
                  <a:pt x="86157" y="45688"/>
                </a:lnTo>
                <a:lnTo>
                  <a:pt x="86989" y="19406"/>
                </a:lnTo>
                <a:lnTo>
                  <a:pt x="89116" y="15225"/>
                </a:lnTo>
                <a:close/>
              </a:path>
              <a:path w="218439" h="170179">
                <a:moveTo>
                  <a:pt x="208731" y="37962"/>
                </a:moveTo>
                <a:lnTo>
                  <a:pt x="193548" y="39845"/>
                </a:lnTo>
                <a:lnTo>
                  <a:pt x="180845" y="48192"/>
                </a:lnTo>
                <a:lnTo>
                  <a:pt x="177515" y="70308"/>
                </a:lnTo>
                <a:lnTo>
                  <a:pt x="175850" y="83035"/>
                </a:lnTo>
                <a:lnTo>
                  <a:pt x="164822" y="113497"/>
                </a:lnTo>
                <a:lnTo>
                  <a:pt x="147965" y="134779"/>
                </a:lnTo>
                <a:lnTo>
                  <a:pt x="135271" y="144167"/>
                </a:lnTo>
                <a:lnTo>
                  <a:pt x="171502" y="144167"/>
                </a:lnTo>
                <a:lnTo>
                  <a:pt x="188553" y="123720"/>
                </a:lnTo>
                <a:lnTo>
                  <a:pt x="205402" y="94094"/>
                </a:lnTo>
                <a:lnTo>
                  <a:pt x="213942" y="67805"/>
                </a:lnTo>
                <a:lnTo>
                  <a:pt x="218105" y="48192"/>
                </a:lnTo>
                <a:lnTo>
                  <a:pt x="208731" y="37962"/>
                </a:lnTo>
                <a:close/>
              </a:path>
              <a:path w="218439" h="170179">
                <a:moveTo>
                  <a:pt x="8532" y="27118"/>
                </a:moveTo>
                <a:lnTo>
                  <a:pt x="0" y="34631"/>
                </a:lnTo>
                <a:lnTo>
                  <a:pt x="0" y="43176"/>
                </a:lnTo>
                <a:lnTo>
                  <a:pt x="5827" y="48192"/>
                </a:lnTo>
                <a:lnTo>
                  <a:pt x="25389" y="48192"/>
                </a:lnTo>
                <a:lnTo>
                  <a:pt x="38084" y="39845"/>
                </a:lnTo>
                <a:lnTo>
                  <a:pt x="45389" y="29617"/>
                </a:lnTo>
                <a:lnTo>
                  <a:pt x="17689" y="29617"/>
                </a:lnTo>
                <a:lnTo>
                  <a:pt x="8532" y="27118"/>
                </a:lnTo>
                <a:close/>
              </a:path>
              <a:path w="218439" h="170179">
                <a:moveTo>
                  <a:pt x="91360" y="0"/>
                </a:moveTo>
                <a:lnTo>
                  <a:pt x="70965" y="1665"/>
                </a:lnTo>
                <a:lnTo>
                  <a:pt x="56605" y="4997"/>
                </a:lnTo>
                <a:lnTo>
                  <a:pt x="41414" y="16890"/>
                </a:lnTo>
                <a:lnTo>
                  <a:pt x="26222" y="27951"/>
                </a:lnTo>
                <a:lnTo>
                  <a:pt x="17689" y="29617"/>
                </a:lnTo>
                <a:lnTo>
                  <a:pt x="45389" y="29617"/>
                </a:lnTo>
                <a:lnTo>
                  <a:pt x="49114" y="24403"/>
                </a:lnTo>
                <a:lnTo>
                  <a:pt x="60768" y="15225"/>
                </a:lnTo>
                <a:lnTo>
                  <a:pt x="89116" y="15225"/>
                </a:lnTo>
                <a:lnTo>
                  <a:pt x="92192" y="9178"/>
                </a:lnTo>
                <a:lnTo>
                  <a:pt x="91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925076" y="2608060"/>
            <a:ext cx="126364" cy="122555"/>
          </a:xfrm>
          <a:custGeom>
            <a:avLst/>
            <a:gdLst/>
            <a:ahLst/>
            <a:cxnLst/>
            <a:rect l="l" t="t" r="r" b="b"/>
            <a:pathLst>
              <a:path w="126365" h="122555">
                <a:moveTo>
                  <a:pt x="58270" y="0"/>
                </a:moveTo>
                <a:lnTo>
                  <a:pt x="15200" y="30683"/>
                </a:lnTo>
                <a:lnTo>
                  <a:pt x="1664" y="73860"/>
                </a:lnTo>
                <a:lnTo>
                  <a:pt x="0" y="94099"/>
                </a:lnTo>
                <a:lnTo>
                  <a:pt x="1664" y="108491"/>
                </a:lnTo>
                <a:lnTo>
                  <a:pt x="7491" y="119552"/>
                </a:lnTo>
                <a:lnTo>
                  <a:pt x="22692" y="122067"/>
                </a:lnTo>
                <a:lnTo>
                  <a:pt x="40373" y="119552"/>
                </a:lnTo>
                <a:lnTo>
                  <a:pt x="57438" y="109541"/>
                </a:lnTo>
                <a:lnTo>
                  <a:pt x="72638" y="101828"/>
                </a:lnTo>
                <a:lnTo>
                  <a:pt x="78465" y="95981"/>
                </a:lnTo>
                <a:lnTo>
                  <a:pt x="125914" y="95981"/>
                </a:lnTo>
                <a:lnTo>
                  <a:pt x="125914" y="94099"/>
                </a:lnTo>
                <a:lnTo>
                  <a:pt x="83659" y="83255"/>
                </a:lnTo>
                <a:lnTo>
                  <a:pt x="93648" y="60300"/>
                </a:lnTo>
                <a:lnTo>
                  <a:pt x="98859" y="38179"/>
                </a:lnTo>
                <a:lnTo>
                  <a:pt x="93648" y="20455"/>
                </a:lnTo>
                <a:lnTo>
                  <a:pt x="77632" y="5213"/>
                </a:lnTo>
                <a:lnTo>
                  <a:pt x="58270" y="0"/>
                </a:lnTo>
                <a:close/>
              </a:path>
              <a:path w="126365" h="122555">
                <a:moveTo>
                  <a:pt x="125914" y="95981"/>
                </a:moveTo>
                <a:lnTo>
                  <a:pt x="78465" y="95981"/>
                </a:lnTo>
                <a:lnTo>
                  <a:pt x="116540" y="104327"/>
                </a:lnTo>
                <a:lnTo>
                  <a:pt x="125914" y="103494"/>
                </a:lnTo>
                <a:lnTo>
                  <a:pt x="125914" y="95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821023" y="2754948"/>
            <a:ext cx="136525" cy="239395"/>
          </a:xfrm>
          <a:custGeom>
            <a:avLst/>
            <a:gdLst/>
            <a:ahLst/>
            <a:cxnLst/>
            <a:rect l="l" t="t" r="r" b="b"/>
            <a:pathLst>
              <a:path w="136525" h="239394">
                <a:moveTo>
                  <a:pt x="103220" y="0"/>
                </a:moveTo>
                <a:lnTo>
                  <a:pt x="62647" y="17740"/>
                </a:lnTo>
                <a:lnTo>
                  <a:pt x="27052" y="60917"/>
                </a:lnTo>
                <a:lnTo>
                  <a:pt x="1664" y="137909"/>
                </a:lnTo>
                <a:lnTo>
                  <a:pt x="0" y="175255"/>
                </a:lnTo>
                <a:lnTo>
                  <a:pt x="4994" y="204053"/>
                </a:lnTo>
                <a:lnTo>
                  <a:pt x="22057" y="232012"/>
                </a:lnTo>
                <a:lnTo>
                  <a:pt x="34760" y="238896"/>
                </a:lnTo>
                <a:lnTo>
                  <a:pt x="53274" y="238896"/>
                </a:lnTo>
                <a:lnTo>
                  <a:pt x="90533" y="220953"/>
                </a:lnTo>
                <a:lnTo>
                  <a:pt x="98025" y="180269"/>
                </a:lnTo>
                <a:lnTo>
                  <a:pt x="87820" y="135410"/>
                </a:lnTo>
                <a:lnTo>
                  <a:pt x="93031" y="111623"/>
                </a:lnTo>
                <a:lnTo>
                  <a:pt x="100523" y="91384"/>
                </a:lnTo>
                <a:lnTo>
                  <a:pt x="119252" y="66764"/>
                </a:lnTo>
                <a:lnTo>
                  <a:pt x="136101" y="35464"/>
                </a:lnTo>
                <a:lnTo>
                  <a:pt x="136101" y="18573"/>
                </a:lnTo>
                <a:lnTo>
                  <a:pt x="125912" y="7512"/>
                </a:lnTo>
                <a:lnTo>
                  <a:pt x="103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788142" y="2726996"/>
            <a:ext cx="129539" cy="151130"/>
          </a:xfrm>
          <a:custGeom>
            <a:avLst/>
            <a:gdLst/>
            <a:ahLst/>
            <a:cxnLst/>
            <a:rect l="l" t="t" r="r" b="b"/>
            <a:pathLst>
              <a:path w="129540" h="151130">
                <a:moveTo>
                  <a:pt x="40373" y="0"/>
                </a:moveTo>
                <a:lnTo>
                  <a:pt x="30383" y="0"/>
                </a:lnTo>
                <a:lnTo>
                  <a:pt x="20186" y="3331"/>
                </a:lnTo>
                <a:lnTo>
                  <a:pt x="12486" y="13342"/>
                </a:lnTo>
                <a:lnTo>
                  <a:pt x="4994" y="56752"/>
                </a:lnTo>
                <a:lnTo>
                  <a:pt x="0" y="109108"/>
                </a:lnTo>
                <a:lnTo>
                  <a:pt x="2497" y="140624"/>
                </a:lnTo>
                <a:lnTo>
                  <a:pt x="7491" y="150835"/>
                </a:lnTo>
                <a:lnTo>
                  <a:pt x="24348" y="148137"/>
                </a:lnTo>
                <a:lnTo>
                  <a:pt x="35378" y="135410"/>
                </a:lnTo>
                <a:lnTo>
                  <a:pt x="37043" y="117670"/>
                </a:lnTo>
                <a:lnTo>
                  <a:pt x="22683" y="106609"/>
                </a:lnTo>
                <a:lnTo>
                  <a:pt x="17689" y="93882"/>
                </a:lnTo>
                <a:lnTo>
                  <a:pt x="17689" y="61750"/>
                </a:lnTo>
                <a:lnTo>
                  <a:pt x="22683" y="28784"/>
                </a:lnTo>
                <a:lnTo>
                  <a:pt x="32881" y="15225"/>
                </a:lnTo>
                <a:lnTo>
                  <a:pt x="73513" y="15225"/>
                </a:lnTo>
                <a:lnTo>
                  <a:pt x="67425" y="13342"/>
                </a:lnTo>
                <a:lnTo>
                  <a:pt x="57436" y="8345"/>
                </a:lnTo>
                <a:lnTo>
                  <a:pt x="40373" y="0"/>
                </a:lnTo>
                <a:close/>
              </a:path>
              <a:path w="129540" h="151130">
                <a:moveTo>
                  <a:pt x="73513" y="15225"/>
                </a:moveTo>
                <a:lnTo>
                  <a:pt x="32881" y="15225"/>
                </a:lnTo>
                <a:lnTo>
                  <a:pt x="47240" y="18556"/>
                </a:lnTo>
                <a:lnTo>
                  <a:pt x="62430" y="35464"/>
                </a:lnTo>
                <a:lnTo>
                  <a:pt x="96144" y="51522"/>
                </a:lnTo>
                <a:lnTo>
                  <a:pt x="110512" y="54037"/>
                </a:lnTo>
                <a:lnTo>
                  <a:pt x="126528" y="46525"/>
                </a:lnTo>
                <a:lnTo>
                  <a:pt x="129242" y="36297"/>
                </a:lnTo>
                <a:lnTo>
                  <a:pt x="123198" y="27951"/>
                </a:lnTo>
                <a:lnTo>
                  <a:pt x="97809" y="22737"/>
                </a:lnTo>
                <a:lnTo>
                  <a:pt x="73513" y="15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914054" y="2775603"/>
            <a:ext cx="173355" cy="118110"/>
          </a:xfrm>
          <a:custGeom>
            <a:avLst/>
            <a:gdLst/>
            <a:ahLst/>
            <a:cxnLst/>
            <a:rect l="l" t="t" r="r" b="b"/>
            <a:pathLst>
              <a:path w="173354" h="118110">
                <a:moveTo>
                  <a:pt x="10821" y="0"/>
                </a:moveTo>
                <a:lnTo>
                  <a:pt x="0" y="7512"/>
                </a:lnTo>
                <a:lnTo>
                  <a:pt x="0" y="25253"/>
                </a:lnTo>
                <a:lnTo>
                  <a:pt x="5827" y="41527"/>
                </a:lnTo>
                <a:lnTo>
                  <a:pt x="17680" y="61766"/>
                </a:lnTo>
                <a:lnTo>
                  <a:pt x="32881" y="89718"/>
                </a:lnTo>
                <a:lnTo>
                  <a:pt x="48897" y="112672"/>
                </a:lnTo>
                <a:lnTo>
                  <a:pt x="68459" y="117886"/>
                </a:lnTo>
                <a:lnTo>
                  <a:pt x="91151" y="114338"/>
                </a:lnTo>
                <a:lnTo>
                  <a:pt x="104292" y="104110"/>
                </a:lnTo>
                <a:lnTo>
                  <a:pt x="70956" y="104110"/>
                </a:lnTo>
                <a:lnTo>
                  <a:pt x="56605" y="96598"/>
                </a:lnTo>
                <a:lnTo>
                  <a:pt x="43902" y="74493"/>
                </a:lnTo>
                <a:lnTo>
                  <a:pt x="32881" y="44026"/>
                </a:lnTo>
                <a:lnTo>
                  <a:pt x="30383" y="18573"/>
                </a:lnTo>
                <a:lnTo>
                  <a:pt x="22675" y="832"/>
                </a:lnTo>
                <a:lnTo>
                  <a:pt x="10821" y="0"/>
                </a:lnTo>
                <a:close/>
              </a:path>
              <a:path w="173354" h="118110">
                <a:moveTo>
                  <a:pt x="157946" y="2498"/>
                </a:moveTo>
                <a:lnTo>
                  <a:pt x="144427" y="10011"/>
                </a:lnTo>
                <a:lnTo>
                  <a:pt x="135270" y="26285"/>
                </a:lnTo>
                <a:lnTo>
                  <a:pt x="139432" y="35464"/>
                </a:lnTo>
                <a:lnTo>
                  <a:pt x="139432" y="46525"/>
                </a:lnTo>
                <a:lnTo>
                  <a:pt x="125065" y="66980"/>
                </a:lnTo>
                <a:lnTo>
                  <a:pt x="98843" y="89718"/>
                </a:lnTo>
                <a:lnTo>
                  <a:pt x="84492" y="101612"/>
                </a:lnTo>
                <a:lnTo>
                  <a:pt x="70956" y="104110"/>
                </a:lnTo>
                <a:lnTo>
                  <a:pt x="104292" y="104110"/>
                </a:lnTo>
                <a:lnTo>
                  <a:pt x="129227" y="84704"/>
                </a:lnTo>
                <a:lnTo>
                  <a:pt x="163157" y="46525"/>
                </a:lnTo>
                <a:lnTo>
                  <a:pt x="173346" y="20239"/>
                </a:lnTo>
                <a:lnTo>
                  <a:pt x="169816" y="8345"/>
                </a:lnTo>
                <a:lnTo>
                  <a:pt x="157946" y="2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864108" y="2946478"/>
            <a:ext cx="172085" cy="178435"/>
          </a:xfrm>
          <a:custGeom>
            <a:avLst/>
            <a:gdLst/>
            <a:ahLst/>
            <a:cxnLst/>
            <a:rect l="l" t="t" r="r" b="b"/>
            <a:pathLst>
              <a:path w="172084" h="178435">
                <a:moveTo>
                  <a:pt x="170161" y="165249"/>
                </a:moveTo>
                <a:lnTo>
                  <a:pt x="130892" y="165249"/>
                </a:lnTo>
                <a:lnTo>
                  <a:pt x="147124" y="174429"/>
                </a:lnTo>
                <a:lnTo>
                  <a:pt x="158995" y="177976"/>
                </a:lnTo>
                <a:lnTo>
                  <a:pt x="166487" y="175264"/>
                </a:lnTo>
                <a:lnTo>
                  <a:pt x="171681" y="167753"/>
                </a:lnTo>
                <a:lnTo>
                  <a:pt x="170161" y="165249"/>
                </a:lnTo>
                <a:close/>
              </a:path>
              <a:path w="172084" h="178435">
                <a:moveTo>
                  <a:pt x="145842" y="22746"/>
                </a:moveTo>
                <a:lnTo>
                  <a:pt x="114043" y="22746"/>
                </a:lnTo>
                <a:lnTo>
                  <a:pt x="124232" y="25249"/>
                </a:lnTo>
                <a:lnTo>
                  <a:pt x="130892" y="34639"/>
                </a:lnTo>
                <a:lnTo>
                  <a:pt x="118205" y="71151"/>
                </a:lnTo>
                <a:lnTo>
                  <a:pt x="85324" y="114340"/>
                </a:lnTo>
                <a:lnTo>
                  <a:pt x="73454" y="129572"/>
                </a:lnTo>
                <a:lnTo>
                  <a:pt x="73454" y="164414"/>
                </a:lnTo>
                <a:lnTo>
                  <a:pt x="77616" y="170256"/>
                </a:lnTo>
                <a:lnTo>
                  <a:pt x="86157" y="171925"/>
                </a:lnTo>
                <a:lnTo>
                  <a:pt x="114043" y="166918"/>
                </a:lnTo>
                <a:lnTo>
                  <a:pt x="130892" y="165249"/>
                </a:lnTo>
                <a:lnTo>
                  <a:pt x="170161" y="165249"/>
                </a:lnTo>
                <a:lnTo>
                  <a:pt x="166487" y="159197"/>
                </a:lnTo>
                <a:lnTo>
                  <a:pt x="159850" y="156694"/>
                </a:lnTo>
                <a:lnTo>
                  <a:pt x="88654" y="156694"/>
                </a:lnTo>
                <a:lnTo>
                  <a:pt x="87821" y="151686"/>
                </a:lnTo>
                <a:lnTo>
                  <a:pt x="110713" y="100779"/>
                </a:lnTo>
                <a:lnTo>
                  <a:pt x="129227" y="80331"/>
                </a:lnTo>
                <a:lnTo>
                  <a:pt x="143595" y="55920"/>
                </a:lnTo>
                <a:lnTo>
                  <a:pt x="148789" y="39647"/>
                </a:lnTo>
                <a:lnTo>
                  <a:pt x="147124" y="24415"/>
                </a:lnTo>
                <a:lnTo>
                  <a:pt x="145842" y="22746"/>
                </a:lnTo>
                <a:close/>
              </a:path>
              <a:path w="172084" h="178435">
                <a:moveTo>
                  <a:pt x="148789" y="152521"/>
                </a:moveTo>
                <a:lnTo>
                  <a:pt x="131940" y="152521"/>
                </a:lnTo>
                <a:lnTo>
                  <a:pt x="105719" y="156694"/>
                </a:lnTo>
                <a:lnTo>
                  <a:pt x="159850" y="156694"/>
                </a:lnTo>
                <a:lnTo>
                  <a:pt x="148789" y="152521"/>
                </a:lnTo>
                <a:close/>
              </a:path>
              <a:path w="172084" h="178435">
                <a:moveTo>
                  <a:pt x="35378" y="0"/>
                </a:moveTo>
                <a:lnTo>
                  <a:pt x="14351" y="0"/>
                </a:lnTo>
                <a:lnTo>
                  <a:pt x="0" y="16904"/>
                </a:lnTo>
                <a:lnTo>
                  <a:pt x="0" y="25249"/>
                </a:lnTo>
                <a:lnTo>
                  <a:pt x="4162" y="29632"/>
                </a:lnTo>
                <a:lnTo>
                  <a:pt x="15183" y="32136"/>
                </a:lnTo>
                <a:lnTo>
                  <a:pt x="42237" y="29632"/>
                </a:lnTo>
                <a:lnTo>
                  <a:pt x="78448" y="22746"/>
                </a:lnTo>
                <a:lnTo>
                  <a:pt x="145842" y="22746"/>
                </a:lnTo>
                <a:lnTo>
                  <a:pt x="139432" y="14400"/>
                </a:lnTo>
                <a:lnTo>
                  <a:pt x="121735" y="6679"/>
                </a:lnTo>
                <a:lnTo>
                  <a:pt x="75118" y="4181"/>
                </a:lnTo>
                <a:lnTo>
                  <a:pt x="353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672641" y="2913313"/>
            <a:ext cx="218440" cy="170180"/>
          </a:xfrm>
          <a:custGeom>
            <a:avLst/>
            <a:gdLst/>
            <a:ahLst/>
            <a:cxnLst/>
            <a:rect l="l" t="t" r="r" b="b"/>
            <a:pathLst>
              <a:path w="218440" h="170180">
                <a:moveTo>
                  <a:pt x="89116" y="15225"/>
                </a:moveTo>
                <a:lnTo>
                  <a:pt x="60768" y="15225"/>
                </a:lnTo>
                <a:lnTo>
                  <a:pt x="70965" y="16890"/>
                </a:lnTo>
                <a:lnTo>
                  <a:pt x="74295" y="22737"/>
                </a:lnTo>
                <a:lnTo>
                  <a:pt x="74295" y="55911"/>
                </a:lnTo>
                <a:lnTo>
                  <a:pt x="79497" y="83870"/>
                </a:lnTo>
                <a:lnTo>
                  <a:pt x="86157" y="124554"/>
                </a:lnTo>
                <a:lnTo>
                  <a:pt x="92192" y="146671"/>
                </a:lnTo>
                <a:lnTo>
                  <a:pt x="97187" y="159399"/>
                </a:lnTo>
                <a:lnTo>
                  <a:pt x="111546" y="166910"/>
                </a:lnTo>
                <a:lnTo>
                  <a:pt x="130276" y="169622"/>
                </a:lnTo>
                <a:lnTo>
                  <a:pt x="149630" y="162737"/>
                </a:lnTo>
                <a:lnTo>
                  <a:pt x="167326" y="149174"/>
                </a:lnTo>
                <a:lnTo>
                  <a:pt x="171502" y="144167"/>
                </a:lnTo>
                <a:lnTo>
                  <a:pt x="122576" y="144167"/>
                </a:lnTo>
                <a:lnTo>
                  <a:pt x="109881" y="134779"/>
                </a:lnTo>
                <a:lnTo>
                  <a:pt x="101349" y="114332"/>
                </a:lnTo>
                <a:lnTo>
                  <a:pt x="92192" y="80531"/>
                </a:lnTo>
                <a:lnTo>
                  <a:pt x="86157" y="45688"/>
                </a:lnTo>
                <a:lnTo>
                  <a:pt x="86989" y="19406"/>
                </a:lnTo>
                <a:lnTo>
                  <a:pt x="89116" y="15225"/>
                </a:lnTo>
                <a:close/>
              </a:path>
              <a:path w="218440" h="170180">
                <a:moveTo>
                  <a:pt x="208731" y="37962"/>
                </a:moveTo>
                <a:lnTo>
                  <a:pt x="193548" y="39845"/>
                </a:lnTo>
                <a:lnTo>
                  <a:pt x="180845" y="48192"/>
                </a:lnTo>
                <a:lnTo>
                  <a:pt x="177515" y="70308"/>
                </a:lnTo>
                <a:lnTo>
                  <a:pt x="175850" y="83035"/>
                </a:lnTo>
                <a:lnTo>
                  <a:pt x="164822" y="113497"/>
                </a:lnTo>
                <a:lnTo>
                  <a:pt x="147965" y="134779"/>
                </a:lnTo>
                <a:lnTo>
                  <a:pt x="135271" y="144167"/>
                </a:lnTo>
                <a:lnTo>
                  <a:pt x="171502" y="144167"/>
                </a:lnTo>
                <a:lnTo>
                  <a:pt x="188553" y="123720"/>
                </a:lnTo>
                <a:lnTo>
                  <a:pt x="205402" y="94094"/>
                </a:lnTo>
                <a:lnTo>
                  <a:pt x="213942" y="67805"/>
                </a:lnTo>
                <a:lnTo>
                  <a:pt x="218105" y="48192"/>
                </a:lnTo>
                <a:lnTo>
                  <a:pt x="208731" y="37962"/>
                </a:lnTo>
                <a:close/>
              </a:path>
              <a:path w="218440" h="170180">
                <a:moveTo>
                  <a:pt x="8532" y="27118"/>
                </a:moveTo>
                <a:lnTo>
                  <a:pt x="0" y="34631"/>
                </a:lnTo>
                <a:lnTo>
                  <a:pt x="0" y="43176"/>
                </a:lnTo>
                <a:lnTo>
                  <a:pt x="5827" y="48192"/>
                </a:lnTo>
                <a:lnTo>
                  <a:pt x="25389" y="48192"/>
                </a:lnTo>
                <a:lnTo>
                  <a:pt x="38084" y="39845"/>
                </a:lnTo>
                <a:lnTo>
                  <a:pt x="45389" y="29617"/>
                </a:lnTo>
                <a:lnTo>
                  <a:pt x="17689" y="29617"/>
                </a:lnTo>
                <a:lnTo>
                  <a:pt x="8532" y="27118"/>
                </a:lnTo>
                <a:close/>
              </a:path>
              <a:path w="218440" h="170180">
                <a:moveTo>
                  <a:pt x="91360" y="0"/>
                </a:moveTo>
                <a:lnTo>
                  <a:pt x="70965" y="1665"/>
                </a:lnTo>
                <a:lnTo>
                  <a:pt x="56605" y="4997"/>
                </a:lnTo>
                <a:lnTo>
                  <a:pt x="41414" y="16890"/>
                </a:lnTo>
                <a:lnTo>
                  <a:pt x="26222" y="27951"/>
                </a:lnTo>
                <a:lnTo>
                  <a:pt x="17689" y="29617"/>
                </a:lnTo>
                <a:lnTo>
                  <a:pt x="45389" y="29617"/>
                </a:lnTo>
                <a:lnTo>
                  <a:pt x="49114" y="24403"/>
                </a:lnTo>
                <a:lnTo>
                  <a:pt x="60768" y="15225"/>
                </a:lnTo>
                <a:lnTo>
                  <a:pt x="89116" y="15225"/>
                </a:lnTo>
                <a:lnTo>
                  <a:pt x="92192" y="9178"/>
                </a:lnTo>
                <a:lnTo>
                  <a:pt x="91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553200" y="2819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152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553200" y="2971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152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553200" y="3124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152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726857" y="3432284"/>
            <a:ext cx="542412" cy="611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209800" y="4986273"/>
            <a:ext cx="914400" cy="85725"/>
          </a:xfrm>
          <a:custGeom>
            <a:avLst/>
            <a:gdLst/>
            <a:ahLst/>
            <a:cxnLst/>
            <a:rect l="l" t="t" r="r" b="b"/>
            <a:pathLst>
              <a:path w="914400" h="85725">
                <a:moveTo>
                  <a:pt x="828675" y="0"/>
                </a:moveTo>
                <a:lnTo>
                  <a:pt x="828675" y="85725"/>
                </a:lnTo>
                <a:lnTo>
                  <a:pt x="885909" y="57150"/>
                </a:lnTo>
                <a:lnTo>
                  <a:pt x="842899" y="57150"/>
                </a:lnTo>
                <a:lnTo>
                  <a:pt x="842899" y="28575"/>
                </a:lnTo>
                <a:lnTo>
                  <a:pt x="885740" y="28575"/>
                </a:lnTo>
                <a:lnTo>
                  <a:pt x="828675" y="0"/>
                </a:lnTo>
                <a:close/>
              </a:path>
              <a:path w="914400" h="85725">
                <a:moveTo>
                  <a:pt x="8286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828675" y="57150"/>
                </a:lnTo>
                <a:lnTo>
                  <a:pt x="828675" y="28575"/>
                </a:lnTo>
                <a:close/>
              </a:path>
              <a:path w="914400" h="85725">
                <a:moveTo>
                  <a:pt x="885740" y="28575"/>
                </a:moveTo>
                <a:lnTo>
                  <a:pt x="842899" y="28575"/>
                </a:lnTo>
                <a:lnTo>
                  <a:pt x="842899" y="57150"/>
                </a:lnTo>
                <a:lnTo>
                  <a:pt x="885909" y="57150"/>
                </a:lnTo>
                <a:lnTo>
                  <a:pt x="914400" y="42925"/>
                </a:lnTo>
                <a:lnTo>
                  <a:pt x="885740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400800" y="3843273"/>
            <a:ext cx="914400" cy="85725"/>
          </a:xfrm>
          <a:custGeom>
            <a:avLst/>
            <a:gdLst/>
            <a:ahLst/>
            <a:cxnLst/>
            <a:rect l="l" t="t" r="r" b="b"/>
            <a:pathLst>
              <a:path w="914400" h="85725">
                <a:moveTo>
                  <a:pt x="828675" y="0"/>
                </a:moveTo>
                <a:lnTo>
                  <a:pt x="828675" y="85725"/>
                </a:lnTo>
                <a:lnTo>
                  <a:pt x="885909" y="57150"/>
                </a:lnTo>
                <a:lnTo>
                  <a:pt x="842899" y="57150"/>
                </a:lnTo>
                <a:lnTo>
                  <a:pt x="842899" y="28575"/>
                </a:lnTo>
                <a:lnTo>
                  <a:pt x="885740" y="28575"/>
                </a:lnTo>
                <a:lnTo>
                  <a:pt x="828675" y="0"/>
                </a:lnTo>
                <a:close/>
              </a:path>
              <a:path w="914400" h="85725">
                <a:moveTo>
                  <a:pt x="8286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828675" y="57150"/>
                </a:lnTo>
                <a:lnTo>
                  <a:pt x="828675" y="28575"/>
                </a:lnTo>
                <a:close/>
              </a:path>
              <a:path w="914400" h="85725">
                <a:moveTo>
                  <a:pt x="885740" y="28575"/>
                </a:moveTo>
                <a:lnTo>
                  <a:pt x="842899" y="28575"/>
                </a:lnTo>
                <a:lnTo>
                  <a:pt x="842899" y="57150"/>
                </a:lnTo>
                <a:lnTo>
                  <a:pt x="885909" y="57150"/>
                </a:lnTo>
                <a:lnTo>
                  <a:pt x="914400" y="42925"/>
                </a:lnTo>
                <a:lnTo>
                  <a:pt x="885740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38600" y="4224273"/>
            <a:ext cx="914400" cy="85725"/>
          </a:xfrm>
          <a:custGeom>
            <a:avLst/>
            <a:gdLst/>
            <a:ahLst/>
            <a:cxnLst/>
            <a:rect l="l" t="t" r="r" b="b"/>
            <a:pathLst>
              <a:path w="914400" h="85725">
                <a:moveTo>
                  <a:pt x="828675" y="0"/>
                </a:moveTo>
                <a:lnTo>
                  <a:pt x="828675" y="85725"/>
                </a:lnTo>
                <a:lnTo>
                  <a:pt x="885909" y="57150"/>
                </a:lnTo>
                <a:lnTo>
                  <a:pt x="842899" y="57150"/>
                </a:lnTo>
                <a:lnTo>
                  <a:pt x="842899" y="28575"/>
                </a:lnTo>
                <a:lnTo>
                  <a:pt x="885740" y="28575"/>
                </a:lnTo>
                <a:lnTo>
                  <a:pt x="828675" y="0"/>
                </a:lnTo>
                <a:close/>
              </a:path>
              <a:path w="914400" h="85725">
                <a:moveTo>
                  <a:pt x="8286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828675" y="57150"/>
                </a:lnTo>
                <a:lnTo>
                  <a:pt x="828675" y="28575"/>
                </a:lnTo>
                <a:close/>
              </a:path>
              <a:path w="914400" h="85725">
                <a:moveTo>
                  <a:pt x="885740" y="28575"/>
                </a:moveTo>
                <a:lnTo>
                  <a:pt x="842899" y="28575"/>
                </a:lnTo>
                <a:lnTo>
                  <a:pt x="842899" y="57150"/>
                </a:lnTo>
                <a:lnTo>
                  <a:pt x="885909" y="57150"/>
                </a:lnTo>
                <a:lnTo>
                  <a:pt x="914400" y="42925"/>
                </a:lnTo>
                <a:lnTo>
                  <a:pt x="885740" y="2857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081401" y="4648200"/>
            <a:ext cx="85725" cy="381000"/>
          </a:xfrm>
          <a:custGeom>
            <a:avLst/>
            <a:gdLst/>
            <a:ahLst/>
            <a:cxnLst/>
            <a:rect l="l" t="t" r="r" b="b"/>
            <a:pathLst>
              <a:path w="85725" h="381000">
                <a:moveTo>
                  <a:pt x="57023" y="71374"/>
                </a:moveTo>
                <a:lnTo>
                  <a:pt x="28575" y="71374"/>
                </a:lnTo>
                <a:lnTo>
                  <a:pt x="28448" y="381000"/>
                </a:lnTo>
                <a:lnTo>
                  <a:pt x="57023" y="381000"/>
                </a:lnTo>
                <a:lnTo>
                  <a:pt x="57023" y="71374"/>
                </a:lnTo>
                <a:close/>
              </a:path>
              <a:path w="85725" h="381000">
                <a:moveTo>
                  <a:pt x="42799" y="0"/>
                </a:moveTo>
                <a:lnTo>
                  <a:pt x="0" y="85725"/>
                </a:lnTo>
                <a:lnTo>
                  <a:pt x="28569" y="85725"/>
                </a:lnTo>
                <a:lnTo>
                  <a:pt x="28575" y="71374"/>
                </a:lnTo>
                <a:lnTo>
                  <a:pt x="78433" y="71374"/>
                </a:lnTo>
                <a:lnTo>
                  <a:pt x="42799" y="0"/>
                </a:lnTo>
                <a:close/>
              </a:path>
              <a:path w="85725" h="381000">
                <a:moveTo>
                  <a:pt x="78433" y="71374"/>
                </a:moveTo>
                <a:lnTo>
                  <a:pt x="57023" y="71374"/>
                </a:lnTo>
                <a:lnTo>
                  <a:pt x="57023" y="85725"/>
                </a:lnTo>
                <a:lnTo>
                  <a:pt x="85598" y="85725"/>
                </a:lnTo>
                <a:lnTo>
                  <a:pt x="78433" y="713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272273" y="3048000"/>
            <a:ext cx="85725" cy="838200"/>
          </a:xfrm>
          <a:custGeom>
            <a:avLst/>
            <a:gdLst/>
            <a:ahLst/>
            <a:cxnLst/>
            <a:rect l="l" t="t" r="r" b="b"/>
            <a:pathLst>
              <a:path w="85725" h="838200">
                <a:moveTo>
                  <a:pt x="57150" y="71374"/>
                </a:moveTo>
                <a:lnTo>
                  <a:pt x="28575" y="71374"/>
                </a:lnTo>
                <a:lnTo>
                  <a:pt x="28575" y="838200"/>
                </a:lnTo>
                <a:lnTo>
                  <a:pt x="57150" y="838200"/>
                </a:lnTo>
                <a:lnTo>
                  <a:pt x="57150" y="71374"/>
                </a:lnTo>
                <a:close/>
              </a:path>
              <a:path w="85725" h="838200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838200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42858" y="5064464"/>
            <a:ext cx="462280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>
              <a:spcBef>
                <a:spcPts val="305"/>
              </a:spcBef>
            </a:pPr>
            <a:r>
              <a:rPr sz="1200" b="1" spc="-5" dirty="0">
                <a:solidFill>
                  <a:prstClr val="black"/>
                </a:solidFill>
                <a:latin typeface="Arial Narrow"/>
                <a:cs typeface="Arial Narrow"/>
              </a:rPr>
              <a:t>Run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</a:t>
            </a:r>
            <a:r>
              <a:rPr sz="1200" b="1" spc="-6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04607" y="5064464"/>
            <a:ext cx="449580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795">
              <a:spcBef>
                <a:spcPts val="30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hr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372566" y="3875444"/>
            <a:ext cx="474345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0795">
              <a:spcBef>
                <a:spcPts val="425"/>
              </a:spcBef>
            </a:pPr>
            <a:r>
              <a:rPr sz="1200" b="1" spc="-5" dirty="0">
                <a:solidFill>
                  <a:prstClr val="black"/>
                </a:solidFill>
                <a:latin typeface="Arial Narrow"/>
                <a:cs typeface="Arial Narrow"/>
              </a:rPr>
              <a:t>Run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</a:t>
            </a:r>
            <a:r>
              <a:rPr sz="1200" b="1" spc="-8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833830" y="3875444"/>
            <a:ext cx="449580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40005">
              <a:spcBef>
                <a:spcPts val="42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hr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615655" y="4271681"/>
            <a:ext cx="499745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r">
              <a:spcBef>
                <a:spcPts val="91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38344" y="4271681"/>
            <a:ext cx="461645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48895">
              <a:spcBef>
                <a:spcPts val="91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77242" y="4271681"/>
            <a:ext cx="525145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33655">
              <a:spcBef>
                <a:spcPts val="910"/>
              </a:spcBef>
            </a:pPr>
            <a:r>
              <a:rPr sz="1200" b="1" spc="-5" dirty="0">
                <a:solidFill>
                  <a:prstClr val="black"/>
                </a:solidFill>
                <a:latin typeface="Arial Narrow"/>
                <a:cs typeface="Arial Narrow"/>
              </a:rPr>
              <a:t>un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 1</a:t>
            </a:r>
            <a:r>
              <a:rPr sz="1200" b="1" spc="-8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h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38344" y="3875444"/>
            <a:ext cx="487045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2065"/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8130"/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Ris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999931" y="3875444"/>
            <a:ext cx="449580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/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e = 0</a:t>
            </a:r>
            <a:r>
              <a:rPr sz="1200" b="1" spc="-7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k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449392" y="3875444"/>
            <a:ext cx="461645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m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283129" y="3467576"/>
            <a:ext cx="462280" cy="40830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880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Rise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744879" y="3467576"/>
            <a:ext cx="461645" cy="40830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 2</a:t>
            </a:r>
            <a:r>
              <a:rPr sz="1200" b="1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km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154068" y="4668227"/>
            <a:ext cx="461645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28575">
              <a:spcBef>
                <a:spcPts val="78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Rise</a:t>
            </a:r>
            <a:r>
              <a:rPr sz="1200" b="1" spc="-4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615655" y="4668227"/>
            <a:ext cx="461645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>
              <a:spcBef>
                <a:spcPts val="78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1</a:t>
            </a:r>
            <a:r>
              <a:rPr sz="1200" b="1" spc="-2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km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57200" y="4840351"/>
            <a:ext cx="2257425" cy="1484630"/>
          </a:xfrm>
          <a:custGeom>
            <a:avLst/>
            <a:gdLst/>
            <a:ahLst/>
            <a:cxnLst/>
            <a:rect l="l" t="t" r="r" b="b"/>
            <a:pathLst>
              <a:path w="2257425" h="1484629">
                <a:moveTo>
                  <a:pt x="1752600" y="798449"/>
                </a:moveTo>
                <a:lnTo>
                  <a:pt x="0" y="798449"/>
                </a:lnTo>
                <a:lnTo>
                  <a:pt x="0" y="1484249"/>
                </a:lnTo>
                <a:lnTo>
                  <a:pt x="1752600" y="1484249"/>
                </a:lnTo>
                <a:lnTo>
                  <a:pt x="1752600" y="798449"/>
                </a:lnTo>
                <a:close/>
              </a:path>
              <a:path w="2257425" h="1484629">
                <a:moveTo>
                  <a:pt x="2257425" y="0"/>
                </a:moveTo>
                <a:lnTo>
                  <a:pt x="1022350" y="798449"/>
                </a:lnTo>
                <a:lnTo>
                  <a:pt x="1460500" y="798449"/>
                </a:lnTo>
                <a:lnTo>
                  <a:pt x="2257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57200" y="4840351"/>
            <a:ext cx="2257425" cy="1484630"/>
          </a:xfrm>
          <a:custGeom>
            <a:avLst/>
            <a:gdLst/>
            <a:ahLst/>
            <a:cxnLst/>
            <a:rect l="l" t="t" r="r" b="b"/>
            <a:pathLst>
              <a:path w="2257425" h="1484629">
                <a:moveTo>
                  <a:pt x="0" y="798449"/>
                </a:moveTo>
                <a:lnTo>
                  <a:pt x="1022350" y="798449"/>
                </a:lnTo>
                <a:lnTo>
                  <a:pt x="2257425" y="0"/>
                </a:lnTo>
                <a:lnTo>
                  <a:pt x="1460500" y="798449"/>
                </a:lnTo>
                <a:lnTo>
                  <a:pt x="1752600" y="798449"/>
                </a:lnTo>
                <a:lnTo>
                  <a:pt x="1752600" y="912749"/>
                </a:lnTo>
                <a:lnTo>
                  <a:pt x="1752600" y="1084199"/>
                </a:lnTo>
                <a:lnTo>
                  <a:pt x="1752600" y="1484249"/>
                </a:lnTo>
                <a:lnTo>
                  <a:pt x="1460500" y="1484249"/>
                </a:lnTo>
                <a:lnTo>
                  <a:pt x="1022350" y="1484249"/>
                </a:lnTo>
                <a:lnTo>
                  <a:pt x="0" y="1484249"/>
                </a:lnTo>
                <a:lnTo>
                  <a:pt x="0" y="1084199"/>
                </a:lnTo>
                <a:lnTo>
                  <a:pt x="0" y="912749"/>
                </a:lnTo>
                <a:lnTo>
                  <a:pt x="0" y="7984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96290" y="2024392"/>
            <a:ext cx="1052195" cy="42818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103505" algn="r">
              <a:spcBef>
                <a:spcPts val="5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575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4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R="103505" algn="r">
              <a:spcBef>
                <a:spcPts val="480"/>
              </a:spcBef>
            </a:pPr>
            <a:r>
              <a:rPr sz="2200" b="1" spc="5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77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Slope =</a:t>
            </a:r>
            <a:r>
              <a:rPr sz="1200" b="1" spc="-8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Rise/Run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 1 km/1</a:t>
            </a:r>
            <a:r>
              <a:rPr sz="1200" b="1" spc="-3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hr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lnSpc>
                <a:spcPts val="1675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 </a:t>
            </a:r>
            <a:r>
              <a:rPr sz="1400" b="1" dirty="0">
                <a:solidFill>
                  <a:prstClr val="black"/>
                </a:solidFill>
                <a:latin typeface="Arial Narrow"/>
                <a:cs typeface="Arial Narrow"/>
              </a:rPr>
              <a:t>1</a:t>
            </a:r>
            <a:r>
              <a:rPr sz="1400" b="1" spc="-2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 Narrow"/>
                <a:cs typeface="Arial Narrow"/>
              </a:rPr>
              <a:t>km/hr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048000" y="2438400"/>
            <a:ext cx="1752600" cy="1802130"/>
          </a:xfrm>
          <a:custGeom>
            <a:avLst/>
            <a:gdLst/>
            <a:ahLst/>
            <a:cxnLst/>
            <a:rect l="l" t="t" r="r" b="b"/>
            <a:pathLst>
              <a:path w="1752600" h="1802129">
                <a:moveTo>
                  <a:pt x="1460500" y="762000"/>
                </a:moveTo>
                <a:lnTo>
                  <a:pt x="1022350" y="762000"/>
                </a:lnTo>
                <a:lnTo>
                  <a:pt x="1630299" y="1801749"/>
                </a:lnTo>
                <a:lnTo>
                  <a:pt x="1460500" y="762000"/>
                </a:lnTo>
                <a:close/>
              </a:path>
              <a:path w="1752600" h="1802129">
                <a:moveTo>
                  <a:pt x="1752600" y="0"/>
                </a:moveTo>
                <a:lnTo>
                  <a:pt x="0" y="0"/>
                </a:lnTo>
                <a:lnTo>
                  <a:pt x="0" y="762000"/>
                </a:lnTo>
                <a:lnTo>
                  <a:pt x="1752600" y="762000"/>
                </a:lnTo>
                <a:lnTo>
                  <a:pt x="1752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048000" y="2438400"/>
            <a:ext cx="1752600" cy="1802130"/>
          </a:xfrm>
          <a:custGeom>
            <a:avLst/>
            <a:gdLst/>
            <a:ahLst/>
            <a:cxnLst/>
            <a:rect l="l" t="t" r="r" b="b"/>
            <a:pathLst>
              <a:path w="1752600" h="1802129">
                <a:moveTo>
                  <a:pt x="0" y="0"/>
                </a:moveTo>
                <a:lnTo>
                  <a:pt x="1022350" y="0"/>
                </a:lnTo>
                <a:lnTo>
                  <a:pt x="1460500" y="0"/>
                </a:lnTo>
                <a:lnTo>
                  <a:pt x="1752600" y="0"/>
                </a:lnTo>
                <a:lnTo>
                  <a:pt x="1752600" y="444500"/>
                </a:lnTo>
                <a:lnTo>
                  <a:pt x="1752600" y="635000"/>
                </a:lnTo>
                <a:lnTo>
                  <a:pt x="1752600" y="762000"/>
                </a:lnTo>
                <a:lnTo>
                  <a:pt x="1460500" y="762000"/>
                </a:lnTo>
                <a:lnTo>
                  <a:pt x="1630299" y="1801749"/>
                </a:lnTo>
                <a:lnTo>
                  <a:pt x="1022350" y="762000"/>
                </a:lnTo>
                <a:lnTo>
                  <a:pt x="0" y="762000"/>
                </a:lnTo>
                <a:lnTo>
                  <a:pt x="0" y="6350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127375" y="2561082"/>
            <a:ext cx="1052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Slope =</a:t>
            </a:r>
            <a:r>
              <a:rPr sz="1200" b="1" spc="-8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Rise/Run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127375" y="2743961"/>
            <a:ext cx="6832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 0 km/1</a:t>
            </a:r>
            <a:r>
              <a:rPr sz="1200" b="1" spc="-9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hr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lnSpc>
                <a:spcPts val="1675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 </a:t>
            </a:r>
            <a:r>
              <a:rPr sz="1400" b="1" dirty="0">
                <a:solidFill>
                  <a:prstClr val="black"/>
                </a:solidFill>
                <a:latin typeface="Arial Narrow"/>
                <a:cs typeface="Arial Narrow"/>
              </a:rPr>
              <a:t>0</a:t>
            </a:r>
            <a:r>
              <a:rPr sz="1400" b="1" spc="-6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prstClr val="black"/>
                </a:solidFill>
                <a:latin typeface="Arial Narrow"/>
                <a:cs typeface="Arial Narrow"/>
              </a:rPr>
              <a:t>km/hr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923151" y="3328923"/>
            <a:ext cx="1764030" cy="1929130"/>
          </a:xfrm>
          <a:custGeom>
            <a:avLst/>
            <a:gdLst/>
            <a:ahLst/>
            <a:cxnLst/>
            <a:rect l="l" t="t" r="r" b="b"/>
            <a:pathLst>
              <a:path w="1764029" h="1929129">
                <a:moveTo>
                  <a:pt x="1763649" y="1090676"/>
                </a:moveTo>
                <a:lnTo>
                  <a:pt x="87249" y="1090676"/>
                </a:lnTo>
                <a:lnTo>
                  <a:pt x="87249" y="1928876"/>
                </a:lnTo>
                <a:lnTo>
                  <a:pt x="1763649" y="1928876"/>
                </a:lnTo>
                <a:lnTo>
                  <a:pt x="1763649" y="1090676"/>
                </a:lnTo>
                <a:close/>
              </a:path>
              <a:path w="1764029" h="1929129">
                <a:moveTo>
                  <a:pt x="0" y="0"/>
                </a:moveTo>
                <a:lnTo>
                  <a:pt x="366649" y="1090676"/>
                </a:lnTo>
                <a:lnTo>
                  <a:pt x="785749" y="10906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923151" y="3328923"/>
            <a:ext cx="1764030" cy="1929130"/>
          </a:xfrm>
          <a:custGeom>
            <a:avLst/>
            <a:gdLst/>
            <a:ahLst/>
            <a:cxnLst/>
            <a:rect l="l" t="t" r="r" b="b"/>
            <a:pathLst>
              <a:path w="1764029" h="1929129">
                <a:moveTo>
                  <a:pt x="87249" y="1090676"/>
                </a:moveTo>
                <a:lnTo>
                  <a:pt x="366649" y="1090676"/>
                </a:lnTo>
                <a:lnTo>
                  <a:pt x="0" y="0"/>
                </a:lnTo>
                <a:lnTo>
                  <a:pt x="785749" y="1090676"/>
                </a:lnTo>
                <a:lnTo>
                  <a:pt x="1763649" y="1090676"/>
                </a:lnTo>
                <a:lnTo>
                  <a:pt x="1763649" y="1230376"/>
                </a:lnTo>
                <a:lnTo>
                  <a:pt x="1763649" y="1439926"/>
                </a:lnTo>
                <a:lnTo>
                  <a:pt x="1763649" y="1928876"/>
                </a:lnTo>
                <a:lnTo>
                  <a:pt x="785749" y="1928876"/>
                </a:lnTo>
                <a:lnTo>
                  <a:pt x="366649" y="1928876"/>
                </a:lnTo>
                <a:lnTo>
                  <a:pt x="87249" y="1928876"/>
                </a:lnTo>
                <a:lnTo>
                  <a:pt x="87249" y="1439926"/>
                </a:lnTo>
                <a:lnTo>
                  <a:pt x="87249" y="1230376"/>
                </a:lnTo>
                <a:lnTo>
                  <a:pt x="87249" y="10906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833830" y="4271681"/>
            <a:ext cx="449580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285">
              <a:lnSpc>
                <a:spcPts val="1010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Slo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283129" y="4271681"/>
            <a:ext cx="487680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R="12065">
              <a:spcBef>
                <a:spcPts val="40"/>
              </a:spcBef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1010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pe =</a:t>
            </a:r>
            <a:r>
              <a:rPr sz="1200" b="1" spc="-9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Ris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744879" y="4271681"/>
            <a:ext cx="461645" cy="396875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510">
              <a:lnSpc>
                <a:spcPts val="1010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e/Run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833830" y="4668227"/>
            <a:ext cx="449580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248285">
              <a:lnSpc>
                <a:spcPts val="1435"/>
              </a:lnSpc>
              <a:spcBef>
                <a:spcPts val="42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</a:t>
            </a:r>
            <a:r>
              <a:rPr sz="1200" b="1" spc="-10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2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48285">
              <a:lnSpc>
                <a:spcPts val="1255"/>
              </a:lnSpc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=</a:t>
            </a:r>
            <a:r>
              <a:rPr sz="1200" b="1" spc="-10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prstClr val="black"/>
                </a:solidFill>
                <a:latin typeface="Arial Narrow"/>
                <a:cs typeface="Arial Narrow"/>
              </a:rPr>
              <a:t>2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283129" y="4668227"/>
            <a:ext cx="462280" cy="396240"/>
          </a:xfrm>
          <a:prstGeom prst="rect">
            <a:avLst/>
          </a:prstGeom>
          <a:ln w="12125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1430">
              <a:lnSpc>
                <a:spcPts val="1435"/>
              </a:lnSpc>
              <a:spcBef>
                <a:spcPts val="425"/>
              </a:spcBef>
            </a:pP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km/1</a:t>
            </a:r>
            <a:r>
              <a:rPr sz="1200" b="1" spc="-9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 Narrow"/>
                <a:cs typeface="Arial Narrow"/>
              </a:rPr>
              <a:t>hr</a:t>
            </a:r>
            <a:endParaRPr sz="12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28575">
              <a:lnSpc>
                <a:spcPts val="1255"/>
              </a:lnSpc>
            </a:pPr>
            <a:r>
              <a:rPr sz="1400" b="1" spc="-5" dirty="0">
                <a:solidFill>
                  <a:prstClr val="black"/>
                </a:solidFill>
                <a:latin typeface="Arial Narrow"/>
                <a:cs typeface="Arial Narrow"/>
              </a:rPr>
              <a:t>km/hr</a:t>
            </a:r>
            <a:endParaRPr sz="14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66F76-C4B2-4851-8E4D-1742A4946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Where did the object start?</a:t>
            </a:r>
          </a:p>
          <a:p>
            <a:r>
              <a:rPr lang="en-US" sz="3600" b="1" dirty="0"/>
              <a:t>Which direction did it go?</a:t>
            </a:r>
          </a:p>
          <a:p>
            <a:r>
              <a:rPr lang="en-US" sz="3600" b="1" dirty="0"/>
              <a:t>Where did the object stop</a:t>
            </a:r>
          </a:p>
          <a:p>
            <a:r>
              <a:rPr lang="en-US" sz="3600" b="1" dirty="0"/>
              <a:t>Is the motion constant?</a:t>
            </a:r>
          </a:p>
          <a:p>
            <a:r>
              <a:rPr lang="en-US" sz="3600" b="1" dirty="0"/>
              <a:t>Is the motion changing?</a:t>
            </a:r>
          </a:p>
          <a:p>
            <a:r>
              <a:rPr lang="en-US" sz="3600" b="1" dirty="0"/>
              <a:t>Can you tell which is faster (if 2 or more objects are present)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226A122-3778-491A-BF09-565958D9FB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44066"/>
            <a:ext cx="7886700" cy="136768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1160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>
                <a:solidFill>
                  <a:schemeClr val="bg1"/>
                </a:solidFill>
              </a:rPr>
              <a:t>Motion showed on a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sz="4400" b="1" dirty="0">
                <a:solidFill>
                  <a:schemeClr val="bg1"/>
                </a:solidFill>
              </a:rPr>
              <a:t>Distance (d) </a:t>
            </a:r>
            <a:r>
              <a:rPr sz="4400" b="1" spc="-5" dirty="0">
                <a:solidFill>
                  <a:schemeClr val="bg1"/>
                </a:solidFill>
              </a:rPr>
              <a:t>vs. </a:t>
            </a:r>
            <a:r>
              <a:rPr sz="4400" b="1" dirty="0">
                <a:solidFill>
                  <a:schemeClr val="bg1"/>
                </a:solidFill>
              </a:rPr>
              <a:t>Time (t)</a:t>
            </a:r>
            <a:r>
              <a:rPr sz="4400" b="1" spc="-95" dirty="0">
                <a:solidFill>
                  <a:schemeClr val="bg1"/>
                </a:solidFill>
              </a:rPr>
              <a:t> </a:t>
            </a:r>
            <a:r>
              <a:rPr sz="4400" b="1" spc="-5" dirty="0">
                <a:solidFill>
                  <a:schemeClr val="bg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07306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59"/>
          <a:stretch/>
        </p:blipFill>
        <p:spPr>
          <a:xfrm>
            <a:off x="258584" y="1971120"/>
            <a:ext cx="4664775" cy="38209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39108"/>
            <a:ext cx="7886700" cy="100737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Find the Average speed of the Entire Trip and draw it on the graph.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348" y="1185512"/>
                <a:ext cx="5938367" cy="724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48" y="1185512"/>
                <a:ext cx="5938367" cy="724365"/>
              </a:xfrm>
              <a:prstGeom prst="rect">
                <a:avLst/>
              </a:prstGeom>
              <a:blipFill>
                <a:blip r:embed="rId3"/>
                <a:stretch>
                  <a:fillRect l="-2053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946833" y="2155786"/>
                <a:ext cx="2999582" cy="25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𝑅𝑖𝑠𝑒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𝑅𝑢𝑛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aseline="-2500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Arial Black" panose="020B0A04020102020204" pitchFamily="34" charset="0"/>
                  </a:rPr>
                  <a:t> = 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  <a:p>
                <a:endParaRPr lang="en-US" sz="1000" dirty="0"/>
              </a:p>
              <a:p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      </a:t>
                </a:r>
                <a:endParaRPr lang="en-US" sz="28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833" y="2155786"/>
                <a:ext cx="2999582" cy="2596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4739419" y="2155786"/>
            <a:ext cx="32952" cy="30674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29295" y="5204864"/>
            <a:ext cx="3858420" cy="10584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5151" y="1971120"/>
            <a:ext cx="84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9677" y="5029738"/>
            <a:ext cx="6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113" y="5491233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090" y="5423819"/>
            <a:ext cx="7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6659" y="1964844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4mil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3618" y="5039770"/>
            <a:ext cx="9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 mil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4497" y="5480223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2191" y="5418249"/>
            <a:ext cx="107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2441" y="3515932"/>
            <a:ext cx="17116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96002" y="3159852"/>
            <a:ext cx="130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 mil -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734" y="3159852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 mil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6833" y="3614322"/>
            <a:ext cx="111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 -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1505" y="3601070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29571" y="4481848"/>
            <a:ext cx="953641" cy="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2109" y="4133435"/>
            <a:ext cx="10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 mil 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0314" y="4530823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6916" y="4229111"/>
            <a:ext cx="273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  <a:r>
              <a:rPr lang="en-US" sz="2800" dirty="0"/>
              <a:t> .</a:t>
            </a:r>
            <a:r>
              <a:rPr lang="en-US" sz="2800" dirty="0">
                <a:latin typeface="Arial Black" panose="020B0A04020102020204" pitchFamily="34" charset="0"/>
              </a:rPr>
              <a:t>40mil/min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762759" y="3258729"/>
            <a:ext cx="41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110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  <p:bldP spid="36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59"/>
          <a:stretch/>
        </p:blipFill>
        <p:spPr>
          <a:xfrm>
            <a:off x="262856" y="2015374"/>
            <a:ext cx="4664775" cy="38209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39108"/>
            <a:ext cx="7886700" cy="100737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Draw the Average Speed Line on the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28348" y="1198764"/>
                <a:ext cx="5938367" cy="724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48" y="1198764"/>
                <a:ext cx="5938367" cy="724365"/>
              </a:xfrm>
              <a:prstGeom prst="rect">
                <a:avLst/>
              </a:prstGeom>
              <a:blipFill>
                <a:blip r:embed="rId3"/>
                <a:stretch>
                  <a:fillRect l="-2053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4739419" y="2142534"/>
            <a:ext cx="32952" cy="30674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29295" y="5191612"/>
            <a:ext cx="3858420" cy="10584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5151" y="1957868"/>
            <a:ext cx="84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8441" y="4671929"/>
            <a:ext cx="6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baseline="-2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=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0688" y="5477981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2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090" y="5410567"/>
            <a:ext cx="7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X</a:t>
            </a:r>
            <a:r>
              <a:rPr lang="en-US" baseline="-25000" dirty="0">
                <a:solidFill>
                  <a:srgbClr val="3366FF"/>
                </a:solidFill>
                <a:latin typeface="Arial Black" panose="020B0A04020102020204" pitchFamily="34" charset="0"/>
              </a:rPr>
              <a:t>1</a:t>
            </a:r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 = 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76659" y="1951592"/>
            <a:ext cx="109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4mil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382" y="4668709"/>
            <a:ext cx="9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0 mil</a:t>
            </a:r>
            <a:endParaRPr lang="en-US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1072" y="5466971"/>
            <a:ext cx="9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10min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2191" y="5404997"/>
            <a:ext cx="107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Arial Black" panose="020B0A04020102020204" pitchFamily="34" charset="0"/>
              </a:rPr>
              <a:t>0min</a:t>
            </a:r>
            <a:endParaRPr lang="en-US" baseline="-250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1912" y="1958925"/>
            <a:ext cx="378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Now that we know that the average speed is</a:t>
            </a:r>
            <a:r>
              <a:rPr lang="en-US" sz="2400" dirty="0"/>
              <a:t> .</a:t>
            </a:r>
            <a:r>
              <a:rPr lang="en-US" sz="2400" dirty="0">
                <a:latin typeface="Arial Black" panose="020B0A04020102020204" pitchFamily="34" charset="0"/>
              </a:rPr>
              <a:t>40mil/min. Lets draw the average speed line.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48203" y="3887323"/>
            <a:ext cx="378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1. Connect the origin to the last point with a straight line. This is the </a:t>
            </a:r>
            <a:r>
              <a:rPr lang="en-US" sz="2400" dirty="0">
                <a:solidFill>
                  <a:srgbClr val="008000"/>
                </a:solidFill>
                <a:latin typeface="Arial Black" panose="020B0A04020102020204" pitchFamily="34" charset="0"/>
              </a:rPr>
              <a:t>average speed </a:t>
            </a:r>
            <a:r>
              <a:rPr lang="en-US" sz="2400" dirty="0">
                <a:latin typeface="Arial Black" panose="020B0A04020102020204" pitchFamily="34" charset="0"/>
              </a:rPr>
              <a:t>for the entire trip.</a:t>
            </a:r>
            <a:endParaRPr lang="en-US" sz="2400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929295" y="2148148"/>
            <a:ext cx="3875199" cy="306182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317757">
            <a:off x="1476236" y="3114757"/>
            <a:ext cx="27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 Black" panose="020B0A04020102020204" pitchFamily="34" charset="0"/>
              </a:rPr>
              <a:t>average speed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19130" y="3048000"/>
            <a:ext cx="121435" cy="1722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459" y="513080"/>
            <a:ext cx="8032742" cy="1367682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chemeClr val="bg1"/>
                </a:solidFill>
              </a:rPr>
              <a:t>Question</a:t>
            </a:r>
            <a:r>
              <a:rPr lang="en-US" sz="4400" spc="-5" dirty="0">
                <a:solidFill>
                  <a:schemeClr val="bg1"/>
                </a:solidFill>
              </a:rPr>
              <a:t>: Find the average speed for the entire trip. Than Draw it.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313" y="5357479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3313" y="5046460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03313" y="4735334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3313" y="4424527"/>
            <a:ext cx="5175885" cy="0"/>
          </a:xfrm>
          <a:custGeom>
            <a:avLst/>
            <a:gdLst/>
            <a:ahLst/>
            <a:cxnLst/>
            <a:rect l="l" t="t" r="r" b="b"/>
            <a:pathLst>
              <a:path w="5175884">
                <a:moveTo>
                  <a:pt x="0" y="0"/>
                </a:moveTo>
                <a:lnTo>
                  <a:pt x="51754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03313" y="4113508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03313" y="3802383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3313" y="3491576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5491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87670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79567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1165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53344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45523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37278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9457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21636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13814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5131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87168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79489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71667" y="3491576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1811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71667" y="4712715"/>
            <a:ext cx="0" cy="948055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764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03313" y="3491576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71667" y="3491576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1811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71667" y="4712715"/>
            <a:ext cx="0" cy="948055"/>
          </a:xfrm>
          <a:custGeom>
            <a:avLst/>
            <a:gdLst/>
            <a:ahLst/>
            <a:cxnLst/>
            <a:rect l="l" t="t" r="r" b="b"/>
            <a:pathLst>
              <a:path h="948054">
                <a:moveTo>
                  <a:pt x="0" y="0"/>
                </a:moveTo>
                <a:lnTo>
                  <a:pt x="0" y="94764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3893" y="5668583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5457774" y="0"/>
                </a:moveTo>
                <a:lnTo>
                  <a:pt x="0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03313" y="3499532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2169051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03313" y="3491576"/>
            <a:ext cx="0" cy="2169160"/>
          </a:xfrm>
          <a:custGeom>
            <a:avLst/>
            <a:gdLst/>
            <a:ahLst/>
            <a:cxnLst/>
            <a:rect l="l" t="t" r="r" b="b"/>
            <a:pathLst>
              <a:path h="2169160">
                <a:moveTo>
                  <a:pt x="0" y="0"/>
                </a:moveTo>
                <a:lnTo>
                  <a:pt x="0" y="2168786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18670" y="5668583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18670" y="5357479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18670" y="5046460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18670" y="4735334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18670" y="4424527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18670" y="4113508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18670" y="3802383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18670" y="3491576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062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03313" y="5668583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>
                <a:moveTo>
                  <a:pt x="0" y="0"/>
                </a:moveTo>
                <a:lnTo>
                  <a:pt x="5457774" y="0"/>
                </a:lnTo>
              </a:path>
            </a:pathLst>
          </a:custGeom>
          <a:ln w="7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03313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87670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61165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45523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29457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13814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987168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71667" y="567653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90"/>
                </a:moveTo>
                <a:lnTo>
                  <a:pt x="0" y="0"/>
                </a:lnTo>
              </a:path>
            </a:pathLst>
          </a:custGeom>
          <a:ln w="105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90272" y="3798458"/>
            <a:ext cx="4684395" cy="1866264"/>
          </a:xfrm>
          <a:custGeom>
            <a:avLst/>
            <a:gdLst/>
            <a:ahLst/>
            <a:cxnLst/>
            <a:rect l="l" t="t" r="r" b="b"/>
            <a:pathLst>
              <a:path w="4684395" h="1866264">
                <a:moveTo>
                  <a:pt x="0" y="1866147"/>
                </a:moveTo>
                <a:lnTo>
                  <a:pt x="783934" y="1714424"/>
                </a:lnTo>
                <a:lnTo>
                  <a:pt x="1557711" y="1555096"/>
                </a:lnTo>
                <a:lnTo>
                  <a:pt x="2341786" y="1555096"/>
                </a:lnTo>
                <a:lnTo>
                  <a:pt x="3126003" y="1092598"/>
                </a:lnTo>
                <a:lnTo>
                  <a:pt x="3899498" y="932951"/>
                </a:lnTo>
                <a:lnTo>
                  <a:pt x="4683855" y="0"/>
                </a:lnTo>
              </a:path>
            </a:pathLst>
          </a:custGeom>
          <a:ln w="249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7373" y="5615947"/>
            <a:ext cx="136236" cy="105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11450" y="5464544"/>
            <a:ext cx="136515" cy="104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85226" y="5304897"/>
            <a:ext cx="136235" cy="104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969163" y="5304899"/>
            <a:ext cx="136654" cy="104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53518" y="4842398"/>
            <a:ext cx="136235" cy="104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527014" y="4682965"/>
            <a:ext cx="136516" cy="105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11370" y="3750012"/>
            <a:ext cx="136236" cy="10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97920" y="3273828"/>
            <a:ext cx="305435" cy="25139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spcBef>
                <a:spcPts val="745"/>
              </a:spcBef>
            </a:pPr>
            <a:r>
              <a:rPr sz="1500" b="1" spc="250" dirty="0">
                <a:solidFill>
                  <a:prstClr val="black"/>
                </a:solidFill>
                <a:latin typeface="Arial"/>
                <a:cs typeface="Arial"/>
              </a:rPr>
              <a:t>14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50"/>
              </a:spcBef>
            </a:pPr>
            <a:r>
              <a:rPr sz="1500" b="1" spc="250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50"/>
              </a:spcBef>
            </a:pPr>
            <a:r>
              <a:rPr sz="1500" b="1" spc="25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50495">
              <a:spcBef>
                <a:spcPts val="64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50495">
              <a:spcBef>
                <a:spcPts val="650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50495">
              <a:spcBef>
                <a:spcPts val="650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50495">
              <a:spcBef>
                <a:spcPts val="650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50495">
              <a:spcBef>
                <a:spcPts val="64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14090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8024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71801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55735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40093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13588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97946" y="5827198"/>
            <a:ext cx="16700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b="1" spc="28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81902" y="6418868"/>
            <a:ext cx="119545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4"/>
              </a:lnSpc>
            </a:pPr>
            <a:r>
              <a:rPr sz="1500" b="1" spc="295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500"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22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500" b="1" spc="229" dirty="0" err="1">
                <a:solidFill>
                  <a:prstClr val="black"/>
                </a:solidFill>
                <a:latin typeface="Arial"/>
                <a:cs typeface="Arial"/>
              </a:rPr>
              <a:t>hr</a:t>
            </a:r>
            <a:r>
              <a:rPr lang="en-US" sz="1500" b="1" spc="22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76608" y="3938025"/>
            <a:ext cx="309880" cy="12687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spc="-270" dirty="0">
                <a:solidFill>
                  <a:prstClr val="black"/>
                </a:solidFill>
                <a:latin typeface="Arial"/>
                <a:cs typeface="Arial"/>
              </a:rPr>
              <a:t>Distance</a:t>
            </a:r>
            <a:r>
              <a:rPr sz="2000" b="1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prstClr val="black"/>
                </a:solidFill>
                <a:latin typeface="Arial"/>
                <a:cs typeface="Arial"/>
              </a:rPr>
              <a:t>(km)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16558" y="5621695"/>
            <a:ext cx="4800600" cy="85725"/>
          </a:xfrm>
          <a:custGeom>
            <a:avLst/>
            <a:gdLst/>
            <a:ahLst/>
            <a:cxnLst/>
            <a:rect l="l" t="t" r="r" b="b"/>
            <a:pathLst>
              <a:path w="4800600" h="85725">
                <a:moveTo>
                  <a:pt x="4714875" y="0"/>
                </a:moveTo>
                <a:lnTo>
                  <a:pt x="4714875" y="85725"/>
                </a:lnTo>
                <a:lnTo>
                  <a:pt x="4772025" y="57150"/>
                </a:lnTo>
                <a:lnTo>
                  <a:pt x="4729226" y="57150"/>
                </a:lnTo>
                <a:lnTo>
                  <a:pt x="4729226" y="28575"/>
                </a:lnTo>
                <a:lnTo>
                  <a:pt x="4772025" y="28575"/>
                </a:lnTo>
                <a:lnTo>
                  <a:pt x="4714875" y="0"/>
                </a:lnTo>
                <a:close/>
              </a:path>
              <a:path w="4800600" h="85725">
                <a:moveTo>
                  <a:pt x="47148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4714875" y="57150"/>
                </a:lnTo>
                <a:lnTo>
                  <a:pt x="4714875" y="28575"/>
                </a:lnTo>
                <a:close/>
              </a:path>
              <a:path w="4800600" h="85725">
                <a:moveTo>
                  <a:pt x="4772025" y="28575"/>
                </a:moveTo>
                <a:lnTo>
                  <a:pt x="4729226" y="28575"/>
                </a:lnTo>
                <a:lnTo>
                  <a:pt x="4729226" y="57150"/>
                </a:lnTo>
                <a:lnTo>
                  <a:pt x="4772025" y="57150"/>
                </a:lnTo>
                <a:lnTo>
                  <a:pt x="4800600" y="42862"/>
                </a:lnTo>
                <a:lnTo>
                  <a:pt x="4772025" y="28575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348473" y="3733800"/>
            <a:ext cx="85725" cy="1905000"/>
          </a:xfrm>
          <a:custGeom>
            <a:avLst/>
            <a:gdLst/>
            <a:ahLst/>
            <a:cxnLst/>
            <a:rect l="l" t="t" r="r" b="b"/>
            <a:pathLst>
              <a:path w="85725" h="1905000">
                <a:moveTo>
                  <a:pt x="57150" y="71374"/>
                </a:moveTo>
                <a:lnTo>
                  <a:pt x="28575" y="71374"/>
                </a:lnTo>
                <a:lnTo>
                  <a:pt x="28575" y="1905000"/>
                </a:lnTo>
                <a:lnTo>
                  <a:pt x="57150" y="1905000"/>
                </a:lnTo>
                <a:lnTo>
                  <a:pt x="57150" y="71374"/>
                </a:lnTo>
                <a:close/>
              </a:path>
              <a:path w="85725" h="1905000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1905000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0" y="1904949"/>
            <a:ext cx="9144000" cy="1200785"/>
          </a:xfrm>
          <a:custGeom>
            <a:avLst/>
            <a:gdLst/>
            <a:ahLst/>
            <a:cxnLst/>
            <a:rect l="l" t="t" r="r" b="b"/>
            <a:pathLst>
              <a:path w="9144000" h="1200785">
                <a:moveTo>
                  <a:pt x="0" y="1200327"/>
                </a:moveTo>
                <a:lnTo>
                  <a:pt x="9144000" y="1200327"/>
                </a:lnTo>
                <a:lnTo>
                  <a:pt x="91440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171813" y="6080261"/>
            <a:ext cx="947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3366FF"/>
                </a:solidFill>
                <a:latin typeface="Arial Narrow"/>
                <a:cs typeface="Arial Narrow"/>
              </a:rPr>
              <a:t>Run = 6</a:t>
            </a:r>
            <a:r>
              <a:rPr b="1" spc="-105" dirty="0">
                <a:solidFill>
                  <a:srgbClr val="3366FF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366FF"/>
                </a:solidFill>
                <a:latin typeface="Arial Narrow"/>
                <a:cs typeface="Arial Narrow"/>
              </a:rPr>
              <a:t>hr</a:t>
            </a:r>
            <a:endParaRPr dirty="0">
              <a:solidFill>
                <a:srgbClr val="3366FF"/>
              </a:solidFill>
              <a:latin typeface="Arial Narrow"/>
              <a:cs typeface="Arial Narro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558531" y="4373117"/>
            <a:ext cx="1169670" cy="299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Arial Narrow"/>
                <a:cs typeface="Arial Narrow"/>
              </a:rPr>
              <a:t>Rise = </a:t>
            </a:r>
            <a:r>
              <a:rPr b="1" spc="-5" dirty="0">
                <a:solidFill>
                  <a:srgbClr val="FF0000"/>
                </a:solidFill>
                <a:latin typeface="Arial Narrow"/>
                <a:cs typeface="Arial Narrow"/>
              </a:rPr>
              <a:t>12</a:t>
            </a:r>
            <a:r>
              <a:rPr b="1" spc="-8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 Narrow"/>
                <a:cs typeface="Arial Narrow"/>
              </a:rPr>
              <a:t>km</a:t>
            </a:r>
            <a:endParaRPr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27703" y="2916911"/>
            <a:ext cx="2240299" cy="1398294"/>
          </a:xfrm>
          <a:custGeom>
            <a:avLst/>
            <a:gdLst/>
            <a:ahLst/>
            <a:cxnLst/>
            <a:rect l="l" t="t" r="r" b="b"/>
            <a:pathLst>
              <a:path w="995045" h="1907539">
                <a:moveTo>
                  <a:pt x="39414" y="65422"/>
                </a:moveTo>
                <a:lnTo>
                  <a:pt x="30999" y="69803"/>
                </a:lnTo>
                <a:lnTo>
                  <a:pt x="986409" y="1907159"/>
                </a:lnTo>
                <a:lnTo>
                  <a:pt x="994791" y="1902714"/>
                </a:lnTo>
                <a:lnTo>
                  <a:pt x="39414" y="65422"/>
                </a:lnTo>
                <a:close/>
              </a:path>
              <a:path w="995045" h="1907539">
                <a:moveTo>
                  <a:pt x="0" y="0"/>
                </a:moveTo>
                <a:lnTo>
                  <a:pt x="1397" y="85217"/>
                </a:lnTo>
                <a:lnTo>
                  <a:pt x="30999" y="69803"/>
                </a:lnTo>
                <a:lnTo>
                  <a:pt x="25146" y="58547"/>
                </a:lnTo>
                <a:lnTo>
                  <a:pt x="33528" y="54101"/>
                </a:lnTo>
                <a:lnTo>
                  <a:pt x="61155" y="54101"/>
                </a:lnTo>
                <a:lnTo>
                  <a:pt x="68961" y="50037"/>
                </a:lnTo>
                <a:lnTo>
                  <a:pt x="0" y="0"/>
                </a:lnTo>
                <a:close/>
              </a:path>
              <a:path w="995045" h="1907539">
                <a:moveTo>
                  <a:pt x="33528" y="54101"/>
                </a:moveTo>
                <a:lnTo>
                  <a:pt x="25146" y="58547"/>
                </a:lnTo>
                <a:lnTo>
                  <a:pt x="30999" y="69803"/>
                </a:lnTo>
                <a:lnTo>
                  <a:pt x="39414" y="65422"/>
                </a:lnTo>
                <a:lnTo>
                  <a:pt x="33528" y="54101"/>
                </a:lnTo>
                <a:close/>
              </a:path>
              <a:path w="995045" h="1907539">
                <a:moveTo>
                  <a:pt x="61155" y="54101"/>
                </a:moveTo>
                <a:lnTo>
                  <a:pt x="33528" y="54101"/>
                </a:lnTo>
                <a:lnTo>
                  <a:pt x="39414" y="65422"/>
                </a:lnTo>
                <a:lnTo>
                  <a:pt x="61155" y="5410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20716" y="3350570"/>
            <a:ext cx="739616" cy="2778703"/>
          </a:xfrm>
          <a:custGeom>
            <a:avLst/>
            <a:gdLst/>
            <a:ahLst/>
            <a:cxnLst/>
            <a:rect l="l" t="t" r="r" b="b"/>
            <a:pathLst>
              <a:path w="3051809" h="3813175">
                <a:moveTo>
                  <a:pt x="3000327" y="56510"/>
                </a:moveTo>
                <a:lnTo>
                  <a:pt x="0" y="3806990"/>
                </a:lnTo>
                <a:lnTo>
                  <a:pt x="7366" y="3812933"/>
                </a:lnTo>
                <a:lnTo>
                  <a:pt x="3007741" y="62451"/>
                </a:lnTo>
                <a:lnTo>
                  <a:pt x="3000327" y="56510"/>
                </a:lnTo>
                <a:close/>
              </a:path>
              <a:path w="3051809" h="3813175">
                <a:moveTo>
                  <a:pt x="3041664" y="46609"/>
                </a:moveTo>
                <a:lnTo>
                  <a:pt x="3008249" y="46609"/>
                </a:lnTo>
                <a:lnTo>
                  <a:pt x="3015741" y="52450"/>
                </a:lnTo>
                <a:lnTo>
                  <a:pt x="3007741" y="62451"/>
                </a:lnTo>
                <a:lnTo>
                  <a:pt x="3033776" y="83312"/>
                </a:lnTo>
                <a:lnTo>
                  <a:pt x="3041664" y="46609"/>
                </a:lnTo>
                <a:close/>
              </a:path>
              <a:path w="3051809" h="3813175">
                <a:moveTo>
                  <a:pt x="3008249" y="46609"/>
                </a:moveTo>
                <a:lnTo>
                  <a:pt x="3000327" y="56510"/>
                </a:lnTo>
                <a:lnTo>
                  <a:pt x="3007741" y="62451"/>
                </a:lnTo>
                <a:lnTo>
                  <a:pt x="3015741" y="52450"/>
                </a:lnTo>
                <a:lnTo>
                  <a:pt x="3008249" y="46609"/>
                </a:lnTo>
                <a:close/>
              </a:path>
              <a:path w="3051809" h="3813175">
                <a:moveTo>
                  <a:pt x="3051683" y="0"/>
                </a:moveTo>
                <a:lnTo>
                  <a:pt x="2974340" y="35687"/>
                </a:lnTo>
                <a:lnTo>
                  <a:pt x="3000327" y="56510"/>
                </a:lnTo>
                <a:lnTo>
                  <a:pt x="3008249" y="46609"/>
                </a:lnTo>
                <a:lnTo>
                  <a:pt x="3041664" y="46609"/>
                </a:lnTo>
                <a:lnTo>
                  <a:pt x="3051683" y="0"/>
                </a:lnTo>
                <a:close/>
              </a:path>
            </a:pathLst>
          </a:custGeom>
          <a:solidFill>
            <a:srgbClr val="3366FF"/>
          </a:solidFill>
          <a:ln w="28575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74555" y="1867914"/>
                <a:ext cx="7495504" cy="72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 = Speed (Average)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55" y="1867914"/>
                <a:ext cx="7495504" cy="724365"/>
              </a:xfrm>
              <a:prstGeom prst="rect">
                <a:avLst/>
              </a:prstGeom>
              <a:blipFill>
                <a:blip r:embed="rId9"/>
                <a:stretch>
                  <a:fillRect l="-1626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71093" y="2612218"/>
                <a:ext cx="7495504" cy="74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rise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distance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num>
                      <m:den/>
                    </m:f>
                  </m:oMath>
                </a14:m>
                <a:r>
                  <a:rPr lang="en-US" sz="2800" dirty="0"/>
                  <a:t> 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93" y="2612218"/>
                <a:ext cx="7495504" cy="742447"/>
              </a:xfrm>
              <a:prstGeom prst="rect">
                <a:avLst/>
              </a:prstGeom>
              <a:blipFill>
                <a:blip r:embed="rId10"/>
                <a:stretch>
                  <a:fillRect l="-17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/>
          <p:cNvCxnSpPr/>
          <p:nvPr/>
        </p:nvCxnSpPr>
        <p:spPr>
          <a:xfrm flipV="1">
            <a:off x="2666899" y="3817182"/>
            <a:ext cx="4691941" cy="183173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20351605">
            <a:off x="3795825" y="4185429"/>
            <a:ext cx="27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 Black" panose="020B0A04020102020204" pitchFamily="34" charset="0"/>
              </a:rPr>
              <a:t>average speed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7F29BEB-4ED2-4EB4-A22E-788F26C59933}"/>
                  </a:ext>
                </a:extLst>
              </p:cNvPr>
              <p:cNvSpPr/>
              <p:nvPr/>
            </p:nvSpPr>
            <p:spPr>
              <a:xfrm>
                <a:off x="5069014" y="2604070"/>
                <a:ext cx="8755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7F29BEB-4ED2-4EB4-A22E-788F26C59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014" y="2604070"/>
                <a:ext cx="87556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447BAC4-B62F-4977-A28A-51D04338B545}"/>
                  </a:ext>
                </a:extLst>
              </p:cNvPr>
              <p:cNvSpPr/>
              <p:nvPr/>
            </p:nvSpPr>
            <p:spPr>
              <a:xfrm>
                <a:off x="5090524" y="3008475"/>
                <a:ext cx="6319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2000">
                          <a:ln>
                            <a:solidFill>
                              <a:srgbClr val="3366FF"/>
                            </a:solidFill>
                          </a:ln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hr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447BAC4-B62F-4977-A28A-51D04338B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24" y="3008475"/>
                <a:ext cx="63190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C1D5481-CD0E-44B9-A714-F5112746FA72}"/>
              </a:ext>
            </a:extLst>
          </p:cNvPr>
          <p:cNvSpPr/>
          <p:nvPr/>
        </p:nvSpPr>
        <p:spPr>
          <a:xfrm>
            <a:off x="6222543" y="2716779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2km/</a:t>
            </a:r>
            <a:r>
              <a:rPr lang="en-US" sz="2800" dirty="0" err="1"/>
              <a:t>hr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3" grpId="0"/>
      <p:bldP spid="74" grpId="0"/>
      <p:bldP spid="75" grpId="0" animBg="1"/>
      <p:bldP spid="76" grpId="0" animBg="1"/>
      <p:bldP spid="77" grpId="0"/>
      <p:bldP spid="78" grpId="0"/>
      <p:bldP spid="80" grpId="0"/>
      <p:bldP spid="66" grpId="0"/>
      <p:bldP spid="71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84B1-1BA2-48CB-8021-D37B3951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8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2916-3724-4AF7-99B4-AEDBF2BF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009"/>
            <a:ext cx="7886700" cy="4599954"/>
          </a:xfrm>
        </p:spPr>
        <p:txBody>
          <a:bodyPr>
            <a:normAutofit/>
          </a:bodyPr>
          <a:lstStyle/>
          <a:p>
            <a:r>
              <a:rPr lang="en-US" sz="3200" u="sng" dirty="0"/>
              <a:t>Slope</a:t>
            </a:r>
            <a:r>
              <a:rPr lang="en-US" sz="3200" dirty="0"/>
              <a:t> of a distance vs. time graph represents </a:t>
            </a:r>
            <a:r>
              <a:rPr lang="en-US" sz="3200" b="1" dirty="0"/>
              <a:t>speed</a:t>
            </a:r>
            <a:r>
              <a:rPr lang="en-US" sz="3200" dirty="0"/>
              <a:t>.</a:t>
            </a:r>
          </a:p>
          <a:p>
            <a:r>
              <a:rPr lang="en-US" sz="3200" dirty="0"/>
              <a:t>A </a:t>
            </a:r>
            <a:r>
              <a:rPr lang="en-US" sz="3200" u="sng" dirty="0"/>
              <a:t>flat line </a:t>
            </a:r>
            <a:r>
              <a:rPr lang="en-US" sz="3200" dirty="0"/>
              <a:t>on a distance vs. time graph means you are </a:t>
            </a:r>
            <a:r>
              <a:rPr lang="en-US" sz="3200" b="1" dirty="0"/>
              <a:t>not moving</a:t>
            </a:r>
            <a:r>
              <a:rPr lang="en-US" sz="3200" dirty="0"/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80F7CE-BB96-44F0-8A24-D3023B4DB9F0}"/>
              </a:ext>
            </a:extLst>
          </p:cNvPr>
          <p:cNvGrpSpPr/>
          <p:nvPr/>
        </p:nvGrpSpPr>
        <p:grpSpPr>
          <a:xfrm>
            <a:off x="3235805" y="3618898"/>
            <a:ext cx="2964586" cy="2318076"/>
            <a:chOff x="2057400" y="2686050"/>
            <a:chExt cx="4098701" cy="3204866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9658DFFD-7F14-4D1E-BA3D-26DF0EAAD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2686050"/>
              <a:ext cx="0" cy="25717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Line 5">
              <a:extLst>
                <a:ext uri="{FF2B5EF4-FFF2-40B4-BE49-F238E27FC236}">
                  <a16:creationId xmlns:a16="http://schemas.microsoft.com/office/drawing/2014/main" id="{1AFB510A-7995-49E6-B3A9-40DC66D7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57800"/>
              <a:ext cx="2800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5F31875E-C33A-4482-B3A1-6650BB215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38290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Arial Rounded MT Bold" pitchFamily="34" charset="0"/>
                </a:rPr>
                <a:t>D</a:t>
              </a:r>
            </a:p>
          </p:txBody>
        </p:sp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ADF70760-E732-4278-B321-076E03902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54292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 Rounded MT Bold" pitchFamily="34" charset="0"/>
                </a:rPr>
                <a:t>t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6088D1-C74F-4F63-96EC-ABEFA20B4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0257" y="3701024"/>
              <a:ext cx="3155844" cy="128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84B1-1BA2-48CB-8021-D37B3951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84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2916-3724-4AF7-99B4-AEDBF2BF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009"/>
            <a:ext cx="7886700" cy="4599954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u="sng" dirty="0"/>
              <a:t>negative trend line </a:t>
            </a:r>
            <a:r>
              <a:rPr lang="en-US" sz="3200" dirty="0"/>
              <a:t>on a distance vs. time graph means you are </a:t>
            </a:r>
            <a:r>
              <a:rPr lang="en-US" sz="3200" b="1" dirty="0"/>
              <a:t>going backwards</a:t>
            </a:r>
            <a:r>
              <a:rPr lang="en-US" sz="3200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3A3A3-3C8D-45E3-BA60-CD5F3152F370}"/>
              </a:ext>
            </a:extLst>
          </p:cNvPr>
          <p:cNvGrpSpPr/>
          <p:nvPr/>
        </p:nvGrpSpPr>
        <p:grpSpPr>
          <a:xfrm>
            <a:off x="833017" y="2696893"/>
            <a:ext cx="2104682" cy="1815795"/>
            <a:chOff x="2057400" y="2686050"/>
            <a:chExt cx="3714750" cy="3204866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BE1AE6CA-D8C2-4A05-94DE-8402B4C50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2686050"/>
              <a:ext cx="0" cy="25717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E1CB88C1-6060-4621-9538-F7FA554B8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57800"/>
              <a:ext cx="2800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3D168451-A739-481F-888C-EA297C538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38290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Arial Rounded MT Bold" pitchFamily="34" charset="0"/>
                </a:rPr>
                <a:t>D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23DD7110-964A-4039-9BEB-762E606BF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54292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 Rounded MT Bold" pitchFamily="34" charset="0"/>
                </a:rPr>
                <a:t>t</a:t>
              </a:r>
            </a:p>
          </p:txBody>
        </p:sp>
        <p:sp>
          <p:nvSpPr>
            <p:cNvPr id="8" name="SMARTPenAnnotation1">
              <a:extLst>
                <a:ext uri="{FF2B5EF4-FFF2-40B4-BE49-F238E27FC236}">
                  <a16:creationId xmlns:a16="http://schemas.microsoft.com/office/drawing/2014/main" id="{BBE31F66-8573-48E6-BD10-F85124DDFA01}"/>
                </a:ext>
              </a:extLst>
            </p:cNvPr>
            <p:cNvSpPr>
              <a:spLocks/>
            </p:cNvSpPr>
            <p:nvPr/>
          </p:nvSpPr>
          <p:spPr bwMode="auto">
            <a:xfrm rot="5217011">
              <a:off x="3036426" y="3105839"/>
              <a:ext cx="2236497" cy="2186947"/>
            </a:xfrm>
            <a:custGeom>
              <a:avLst/>
              <a:gdLst>
                <a:gd name="T0" fmla="*/ 122238 w 1694"/>
                <a:gd name="T1" fmla="*/ 2525713 h 1592"/>
                <a:gd name="T2" fmla="*/ 176213 w 1694"/>
                <a:gd name="T3" fmla="*/ 2516188 h 1592"/>
                <a:gd name="T4" fmla="*/ 271463 w 1694"/>
                <a:gd name="T5" fmla="*/ 2505075 h 1592"/>
                <a:gd name="T6" fmla="*/ 342900 w 1694"/>
                <a:gd name="T7" fmla="*/ 2490788 h 1592"/>
                <a:gd name="T8" fmla="*/ 449263 w 1694"/>
                <a:gd name="T9" fmla="*/ 2468563 h 1592"/>
                <a:gd name="T10" fmla="*/ 592138 w 1694"/>
                <a:gd name="T11" fmla="*/ 2433638 h 1592"/>
                <a:gd name="T12" fmla="*/ 617538 w 1694"/>
                <a:gd name="T13" fmla="*/ 2424113 h 1592"/>
                <a:gd name="T14" fmla="*/ 728663 w 1694"/>
                <a:gd name="T15" fmla="*/ 2395538 h 1592"/>
                <a:gd name="T16" fmla="*/ 774700 w 1694"/>
                <a:gd name="T17" fmla="*/ 2379663 h 1592"/>
                <a:gd name="T18" fmla="*/ 863600 w 1694"/>
                <a:gd name="T19" fmla="*/ 2341563 h 1592"/>
                <a:gd name="T20" fmla="*/ 884238 w 1694"/>
                <a:gd name="T21" fmla="*/ 2332038 h 1592"/>
                <a:gd name="T22" fmla="*/ 901700 w 1694"/>
                <a:gd name="T23" fmla="*/ 2324100 h 1592"/>
                <a:gd name="T24" fmla="*/ 919163 w 1694"/>
                <a:gd name="T25" fmla="*/ 2314575 h 1592"/>
                <a:gd name="T26" fmla="*/ 979488 w 1694"/>
                <a:gd name="T27" fmla="*/ 2281238 h 1592"/>
                <a:gd name="T28" fmla="*/ 1023938 w 1694"/>
                <a:gd name="T29" fmla="*/ 2262188 h 1592"/>
                <a:gd name="T30" fmla="*/ 1095375 w 1694"/>
                <a:gd name="T31" fmla="*/ 2232025 h 1592"/>
                <a:gd name="T32" fmla="*/ 1141413 w 1694"/>
                <a:gd name="T33" fmla="*/ 2201863 h 1592"/>
                <a:gd name="T34" fmla="*/ 1157288 w 1694"/>
                <a:gd name="T35" fmla="*/ 2195513 h 1592"/>
                <a:gd name="T36" fmla="*/ 1203325 w 1694"/>
                <a:gd name="T37" fmla="*/ 2170113 h 1592"/>
                <a:gd name="T38" fmla="*/ 1246188 w 1694"/>
                <a:gd name="T39" fmla="*/ 2146300 h 1592"/>
                <a:gd name="T40" fmla="*/ 1381125 w 1694"/>
                <a:gd name="T41" fmla="*/ 2065338 h 1592"/>
                <a:gd name="T42" fmla="*/ 1422400 w 1694"/>
                <a:gd name="T43" fmla="*/ 2046288 h 1592"/>
                <a:gd name="T44" fmla="*/ 1511300 w 1694"/>
                <a:gd name="T45" fmla="*/ 1982788 h 1592"/>
                <a:gd name="T46" fmla="*/ 1538288 w 1694"/>
                <a:gd name="T47" fmla="*/ 1966913 h 1592"/>
                <a:gd name="T48" fmla="*/ 1603375 w 1694"/>
                <a:gd name="T49" fmla="*/ 1908175 h 1592"/>
                <a:gd name="T50" fmla="*/ 1795463 w 1694"/>
                <a:gd name="T51" fmla="*/ 1714500 h 1592"/>
                <a:gd name="T52" fmla="*/ 1879600 w 1694"/>
                <a:gd name="T53" fmla="*/ 1616075 h 1592"/>
                <a:gd name="T54" fmla="*/ 1912938 w 1694"/>
                <a:gd name="T55" fmla="*/ 1587500 h 1592"/>
                <a:gd name="T56" fmla="*/ 1935163 w 1694"/>
                <a:gd name="T57" fmla="*/ 1563688 h 1592"/>
                <a:gd name="T58" fmla="*/ 1962150 w 1694"/>
                <a:gd name="T59" fmla="*/ 1528763 h 1592"/>
                <a:gd name="T60" fmla="*/ 2008188 w 1694"/>
                <a:gd name="T61" fmla="*/ 1470025 h 1592"/>
                <a:gd name="T62" fmla="*/ 2027238 w 1694"/>
                <a:gd name="T63" fmla="*/ 1441450 h 1592"/>
                <a:gd name="T64" fmla="*/ 2065338 w 1694"/>
                <a:gd name="T65" fmla="*/ 1390650 h 1592"/>
                <a:gd name="T66" fmla="*/ 2125663 w 1694"/>
                <a:gd name="T67" fmla="*/ 1306513 h 1592"/>
                <a:gd name="T68" fmla="*/ 2206625 w 1694"/>
                <a:gd name="T69" fmla="*/ 1166813 h 1592"/>
                <a:gd name="T70" fmla="*/ 2236788 w 1694"/>
                <a:gd name="T71" fmla="*/ 1111250 h 1592"/>
                <a:gd name="T72" fmla="*/ 2306638 w 1694"/>
                <a:gd name="T73" fmla="*/ 981075 h 1592"/>
                <a:gd name="T74" fmla="*/ 2365375 w 1694"/>
                <a:gd name="T75" fmla="*/ 865188 h 1592"/>
                <a:gd name="T76" fmla="*/ 2417763 w 1694"/>
                <a:gd name="T77" fmla="*/ 757238 h 1592"/>
                <a:gd name="T78" fmla="*/ 2455863 w 1694"/>
                <a:gd name="T79" fmla="*/ 681038 h 1592"/>
                <a:gd name="T80" fmla="*/ 2478088 w 1694"/>
                <a:gd name="T81" fmla="*/ 633413 h 1592"/>
                <a:gd name="T82" fmla="*/ 2516188 w 1694"/>
                <a:gd name="T83" fmla="*/ 550863 h 1592"/>
                <a:gd name="T84" fmla="*/ 2536825 w 1694"/>
                <a:gd name="T85" fmla="*/ 509588 h 1592"/>
                <a:gd name="T86" fmla="*/ 2551113 w 1694"/>
                <a:gd name="T87" fmla="*/ 474663 h 1592"/>
                <a:gd name="T88" fmla="*/ 2560638 w 1694"/>
                <a:gd name="T89" fmla="*/ 452438 h 1592"/>
                <a:gd name="T90" fmla="*/ 2581275 w 1694"/>
                <a:gd name="T91" fmla="*/ 396875 h 1592"/>
                <a:gd name="T92" fmla="*/ 2597150 w 1694"/>
                <a:gd name="T93" fmla="*/ 363538 h 1592"/>
                <a:gd name="T94" fmla="*/ 2609850 w 1694"/>
                <a:gd name="T95" fmla="*/ 312738 h 1592"/>
                <a:gd name="T96" fmla="*/ 2649538 w 1694"/>
                <a:gd name="T97" fmla="*/ 152400 h 1592"/>
                <a:gd name="T98" fmla="*/ 2659063 w 1694"/>
                <a:gd name="T99" fmla="*/ 84138 h 1592"/>
                <a:gd name="T100" fmla="*/ 2670175 w 1694"/>
                <a:gd name="T101" fmla="*/ 31750 h 1592"/>
                <a:gd name="T102" fmla="*/ 2676525 w 1694"/>
                <a:gd name="T103" fmla="*/ 26988 h 1592"/>
                <a:gd name="T104" fmla="*/ 2687638 w 1694"/>
                <a:gd name="T105" fmla="*/ 0 h 15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94" h="1592">
                  <a:moveTo>
                    <a:pt x="0" y="1586"/>
                  </a:moveTo>
                  <a:lnTo>
                    <a:pt x="63" y="1586"/>
                  </a:lnTo>
                  <a:lnTo>
                    <a:pt x="69" y="1588"/>
                  </a:lnTo>
                  <a:lnTo>
                    <a:pt x="77" y="1591"/>
                  </a:lnTo>
                  <a:lnTo>
                    <a:pt x="81" y="1590"/>
                  </a:lnTo>
                  <a:lnTo>
                    <a:pt x="87" y="1588"/>
                  </a:lnTo>
                  <a:lnTo>
                    <a:pt x="94" y="1587"/>
                  </a:lnTo>
                  <a:lnTo>
                    <a:pt x="111" y="1585"/>
                  </a:lnTo>
                  <a:lnTo>
                    <a:pt x="132" y="1581"/>
                  </a:lnTo>
                  <a:lnTo>
                    <a:pt x="165" y="1581"/>
                  </a:lnTo>
                  <a:lnTo>
                    <a:pt x="167" y="1580"/>
                  </a:lnTo>
                  <a:lnTo>
                    <a:pt x="171" y="1578"/>
                  </a:lnTo>
                  <a:lnTo>
                    <a:pt x="179" y="1576"/>
                  </a:lnTo>
                  <a:lnTo>
                    <a:pt x="190" y="1575"/>
                  </a:lnTo>
                  <a:lnTo>
                    <a:pt x="209" y="1570"/>
                  </a:lnTo>
                  <a:lnTo>
                    <a:pt x="216" y="1569"/>
                  </a:lnTo>
                  <a:lnTo>
                    <a:pt x="234" y="1564"/>
                  </a:lnTo>
                  <a:lnTo>
                    <a:pt x="278" y="1558"/>
                  </a:lnTo>
                  <a:lnTo>
                    <a:pt x="280" y="1558"/>
                  </a:lnTo>
                  <a:lnTo>
                    <a:pt x="283" y="1555"/>
                  </a:lnTo>
                  <a:lnTo>
                    <a:pt x="290" y="1554"/>
                  </a:lnTo>
                  <a:lnTo>
                    <a:pt x="325" y="1548"/>
                  </a:lnTo>
                  <a:lnTo>
                    <a:pt x="368" y="1536"/>
                  </a:lnTo>
                  <a:lnTo>
                    <a:pt x="373" y="1533"/>
                  </a:lnTo>
                  <a:lnTo>
                    <a:pt x="378" y="1531"/>
                  </a:lnTo>
                  <a:lnTo>
                    <a:pt x="382" y="1531"/>
                  </a:lnTo>
                  <a:lnTo>
                    <a:pt x="387" y="1529"/>
                  </a:lnTo>
                  <a:lnTo>
                    <a:pt x="389" y="1527"/>
                  </a:lnTo>
                  <a:lnTo>
                    <a:pt x="422" y="1523"/>
                  </a:lnTo>
                  <a:lnTo>
                    <a:pt x="443" y="1515"/>
                  </a:lnTo>
                  <a:lnTo>
                    <a:pt x="454" y="1513"/>
                  </a:lnTo>
                  <a:lnTo>
                    <a:pt x="459" y="1509"/>
                  </a:lnTo>
                  <a:lnTo>
                    <a:pt x="463" y="1508"/>
                  </a:lnTo>
                  <a:lnTo>
                    <a:pt x="471" y="1507"/>
                  </a:lnTo>
                  <a:lnTo>
                    <a:pt x="477" y="1505"/>
                  </a:lnTo>
                  <a:lnTo>
                    <a:pt x="488" y="1499"/>
                  </a:lnTo>
                  <a:lnTo>
                    <a:pt x="516" y="1490"/>
                  </a:lnTo>
                  <a:lnTo>
                    <a:pt x="524" y="1487"/>
                  </a:lnTo>
                  <a:lnTo>
                    <a:pt x="539" y="1477"/>
                  </a:lnTo>
                  <a:lnTo>
                    <a:pt x="544" y="1475"/>
                  </a:lnTo>
                  <a:lnTo>
                    <a:pt x="547" y="1475"/>
                  </a:lnTo>
                  <a:lnTo>
                    <a:pt x="551" y="1473"/>
                  </a:lnTo>
                  <a:lnTo>
                    <a:pt x="553" y="1471"/>
                  </a:lnTo>
                  <a:lnTo>
                    <a:pt x="557" y="1469"/>
                  </a:lnTo>
                  <a:lnTo>
                    <a:pt x="559" y="1469"/>
                  </a:lnTo>
                  <a:lnTo>
                    <a:pt x="562" y="1467"/>
                  </a:lnTo>
                  <a:lnTo>
                    <a:pt x="564" y="1465"/>
                  </a:lnTo>
                  <a:lnTo>
                    <a:pt x="568" y="1464"/>
                  </a:lnTo>
                  <a:lnTo>
                    <a:pt x="570" y="1463"/>
                  </a:lnTo>
                  <a:lnTo>
                    <a:pt x="574" y="1461"/>
                  </a:lnTo>
                  <a:lnTo>
                    <a:pt x="576" y="1460"/>
                  </a:lnTo>
                  <a:lnTo>
                    <a:pt x="579" y="1458"/>
                  </a:lnTo>
                  <a:lnTo>
                    <a:pt x="581" y="1458"/>
                  </a:lnTo>
                  <a:lnTo>
                    <a:pt x="609" y="1442"/>
                  </a:lnTo>
                  <a:lnTo>
                    <a:pt x="615" y="1438"/>
                  </a:lnTo>
                  <a:lnTo>
                    <a:pt x="617" y="1437"/>
                  </a:lnTo>
                  <a:lnTo>
                    <a:pt x="626" y="1434"/>
                  </a:lnTo>
                  <a:lnTo>
                    <a:pt x="633" y="1431"/>
                  </a:lnTo>
                  <a:lnTo>
                    <a:pt x="639" y="1429"/>
                  </a:lnTo>
                  <a:lnTo>
                    <a:pt x="645" y="1425"/>
                  </a:lnTo>
                  <a:lnTo>
                    <a:pt x="651" y="1423"/>
                  </a:lnTo>
                  <a:lnTo>
                    <a:pt x="673" y="1410"/>
                  </a:lnTo>
                  <a:lnTo>
                    <a:pt x="679" y="1408"/>
                  </a:lnTo>
                  <a:lnTo>
                    <a:pt x="690" y="1406"/>
                  </a:lnTo>
                  <a:lnTo>
                    <a:pt x="694" y="1403"/>
                  </a:lnTo>
                  <a:lnTo>
                    <a:pt x="701" y="1397"/>
                  </a:lnTo>
                  <a:lnTo>
                    <a:pt x="707" y="1395"/>
                  </a:lnTo>
                  <a:lnTo>
                    <a:pt x="719" y="1387"/>
                  </a:lnTo>
                  <a:lnTo>
                    <a:pt x="724" y="1385"/>
                  </a:lnTo>
                  <a:lnTo>
                    <a:pt x="727" y="1385"/>
                  </a:lnTo>
                  <a:lnTo>
                    <a:pt x="728" y="1384"/>
                  </a:lnTo>
                  <a:lnTo>
                    <a:pt x="729" y="1383"/>
                  </a:lnTo>
                  <a:lnTo>
                    <a:pt x="730" y="1381"/>
                  </a:lnTo>
                  <a:lnTo>
                    <a:pt x="732" y="1380"/>
                  </a:lnTo>
                  <a:lnTo>
                    <a:pt x="739" y="1378"/>
                  </a:lnTo>
                  <a:lnTo>
                    <a:pt x="758" y="1367"/>
                  </a:lnTo>
                  <a:lnTo>
                    <a:pt x="760" y="1365"/>
                  </a:lnTo>
                  <a:lnTo>
                    <a:pt x="765" y="1363"/>
                  </a:lnTo>
                  <a:lnTo>
                    <a:pt x="767" y="1362"/>
                  </a:lnTo>
                  <a:lnTo>
                    <a:pt x="785" y="1352"/>
                  </a:lnTo>
                  <a:lnTo>
                    <a:pt x="798" y="1348"/>
                  </a:lnTo>
                  <a:lnTo>
                    <a:pt x="849" y="1315"/>
                  </a:lnTo>
                  <a:lnTo>
                    <a:pt x="865" y="1303"/>
                  </a:lnTo>
                  <a:lnTo>
                    <a:pt x="870" y="1301"/>
                  </a:lnTo>
                  <a:lnTo>
                    <a:pt x="876" y="1300"/>
                  </a:lnTo>
                  <a:lnTo>
                    <a:pt x="885" y="1295"/>
                  </a:lnTo>
                  <a:lnTo>
                    <a:pt x="892" y="1290"/>
                  </a:lnTo>
                  <a:lnTo>
                    <a:pt x="896" y="1289"/>
                  </a:lnTo>
                  <a:lnTo>
                    <a:pt x="902" y="1285"/>
                  </a:lnTo>
                  <a:lnTo>
                    <a:pt x="912" y="1278"/>
                  </a:lnTo>
                  <a:lnTo>
                    <a:pt x="935" y="1264"/>
                  </a:lnTo>
                  <a:lnTo>
                    <a:pt x="952" y="1249"/>
                  </a:lnTo>
                  <a:lnTo>
                    <a:pt x="961" y="1243"/>
                  </a:lnTo>
                  <a:lnTo>
                    <a:pt x="963" y="1241"/>
                  </a:lnTo>
                  <a:lnTo>
                    <a:pt x="967" y="1239"/>
                  </a:lnTo>
                  <a:lnTo>
                    <a:pt x="969" y="1239"/>
                  </a:lnTo>
                  <a:lnTo>
                    <a:pt x="985" y="1229"/>
                  </a:lnTo>
                  <a:lnTo>
                    <a:pt x="994" y="1222"/>
                  </a:lnTo>
                  <a:lnTo>
                    <a:pt x="1008" y="1203"/>
                  </a:lnTo>
                  <a:lnTo>
                    <a:pt x="1010" y="1202"/>
                  </a:lnTo>
                  <a:lnTo>
                    <a:pt x="1018" y="1197"/>
                  </a:lnTo>
                  <a:lnTo>
                    <a:pt x="1042" y="1174"/>
                  </a:lnTo>
                  <a:lnTo>
                    <a:pt x="1084" y="1126"/>
                  </a:lnTo>
                  <a:lnTo>
                    <a:pt x="1131" y="1080"/>
                  </a:lnTo>
                  <a:lnTo>
                    <a:pt x="1162" y="1043"/>
                  </a:lnTo>
                  <a:lnTo>
                    <a:pt x="1163" y="1039"/>
                  </a:lnTo>
                  <a:lnTo>
                    <a:pt x="1182" y="1020"/>
                  </a:lnTo>
                  <a:lnTo>
                    <a:pt x="1184" y="1018"/>
                  </a:lnTo>
                  <a:lnTo>
                    <a:pt x="1185" y="1016"/>
                  </a:lnTo>
                  <a:lnTo>
                    <a:pt x="1187" y="1015"/>
                  </a:lnTo>
                  <a:lnTo>
                    <a:pt x="1189" y="1014"/>
                  </a:lnTo>
                  <a:lnTo>
                    <a:pt x="1205" y="1000"/>
                  </a:lnTo>
                  <a:lnTo>
                    <a:pt x="1206" y="999"/>
                  </a:lnTo>
                  <a:lnTo>
                    <a:pt x="1213" y="989"/>
                  </a:lnTo>
                  <a:lnTo>
                    <a:pt x="1215" y="987"/>
                  </a:lnTo>
                  <a:lnTo>
                    <a:pt x="1219" y="985"/>
                  </a:lnTo>
                  <a:lnTo>
                    <a:pt x="1223" y="982"/>
                  </a:lnTo>
                  <a:lnTo>
                    <a:pt x="1224" y="980"/>
                  </a:lnTo>
                  <a:lnTo>
                    <a:pt x="1226" y="975"/>
                  </a:lnTo>
                  <a:lnTo>
                    <a:pt x="1236" y="963"/>
                  </a:lnTo>
                  <a:lnTo>
                    <a:pt x="1250" y="948"/>
                  </a:lnTo>
                  <a:lnTo>
                    <a:pt x="1255" y="940"/>
                  </a:lnTo>
                  <a:lnTo>
                    <a:pt x="1264" y="929"/>
                  </a:lnTo>
                  <a:lnTo>
                    <a:pt x="1265" y="926"/>
                  </a:lnTo>
                  <a:lnTo>
                    <a:pt x="1269" y="921"/>
                  </a:lnTo>
                  <a:lnTo>
                    <a:pt x="1273" y="915"/>
                  </a:lnTo>
                  <a:lnTo>
                    <a:pt x="1275" y="910"/>
                  </a:lnTo>
                  <a:lnTo>
                    <a:pt x="1277" y="908"/>
                  </a:lnTo>
                  <a:lnTo>
                    <a:pt x="1284" y="902"/>
                  </a:lnTo>
                  <a:lnTo>
                    <a:pt x="1286" y="900"/>
                  </a:lnTo>
                  <a:lnTo>
                    <a:pt x="1292" y="887"/>
                  </a:lnTo>
                  <a:lnTo>
                    <a:pt x="1301" y="876"/>
                  </a:lnTo>
                  <a:lnTo>
                    <a:pt x="1306" y="870"/>
                  </a:lnTo>
                  <a:lnTo>
                    <a:pt x="1316" y="851"/>
                  </a:lnTo>
                  <a:lnTo>
                    <a:pt x="1336" y="829"/>
                  </a:lnTo>
                  <a:lnTo>
                    <a:pt x="1339" y="823"/>
                  </a:lnTo>
                  <a:lnTo>
                    <a:pt x="1369" y="775"/>
                  </a:lnTo>
                  <a:lnTo>
                    <a:pt x="1379" y="759"/>
                  </a:lnTo>
                  <a:lnTo>
                    <a:pt x="1388" y="738"/>
                  </a:lnTo>
                  <a:lnTo>
                    <a:pt x="1390" y="735"/>
                  </a:lnTo>
                  <a:lnTo>
                    <a:pt x="1391" y="734"/>
                  </a:lnTo>
                  <a:lnTo>
                    <a:pt x="1395" y="726"/>
                  </a:lnTo>
                  <a:lnTo>
                    <a:pt x="1399" y="715"/>
                  </a:lnTo>
                  <a:lnTo>
                    <a:pt x="1409" y="700"/>
                  </a:lnTo>
                  <a:lnTo>
                    <a:pt x="1420" y="677"/>
                  </a:lnTo>
                  <a:lnTo>
                    <a:pt x="1426" y="666"/>
                  </a:lnTo>
                  <a:lnTo>
                    <a:pt x="1429" y="660"/>
                  </a:lnTo>
                  <a:lnTo>
                    <a:pt x="1453" y="618"/>
                  </a:lnTo>
                  <a:lnTo>
                    <a:pt x="1455" y="612"/>
                  </a:lnTo>
                  <a:lnTo>
                    <a:pt x="1456" y="606"/>
                  </a:lnTo>
                  <a:lnTo>
                    <a:pt x="1481" y="561"/>
                  </a:lnTo>
                  <a:lnTo>
                    <a:pt x="1490" y="545"/>
                  </a:lnTo>
                  <a:lnTo>
                    <a:pt x="1512" y="499"/>
                  </a:lnTo>
                  <a:lnTo>
                    <a:pt x="1517" y="488"/>
                  </a:lnTo>
                  <a:lnTo>
                    <a:pt x="1522" y="481"/>
                  </a:lnTo>
                  <a:lnTo>
                    <a:pt x="1523" y="477"/>
                  </a:lnTo>
                  <a:lnTo>
                    <a:pt x="1539" y="450"/>
                  </a:lnTo>
                  <a:lnTo>
                    <a:pt x="1541" y="441"/>
                  </a:lnTo>
                  <a:lnTo>
                    <a:pt x="1545" y="435"/>
                  </a:lnTo>
                  <a:lnTo>
                    <a:pt x="1547" y="429"/>
                  </a:lnTo>
                  <a:lnTo>
                    <a:pt x="1551" y="424"/>
                  </a:lnTo>
                  <a:lnTo>
                    <a:pt x="1553" y="418"/>
                  </a:lnTo>
                  <a:lnTo>
                    <a:pt x="1557" y="411"/>
                  </a:lnTo>
                  <a:lnTo>
                    <a:pt x="1561" y="399"/>
                  </a:lnTo>
                  <a:lnTo>
                    <a:pt x="1563" y="393"/>
                  </a:lnTo>
                  <a:lnTo>
                    <a:pt x="1580" y="357"/>
                  </a:lnTo>
                  <a:lnTo>
                    <a:pt x="1584" y="352"/>
                  </a:lnTo>
                  <a:lnTo>
                    <a:pt x="1585" y="347"/>
                  </a:lnTo>
                  <a:lnTo>
                    <a:pt x="1586" y="341"/>
                  </a:lnTo>
                  <a:lnTo>
                    <a:pt x="1589" y="336"/>
                  </a:lnTo>
                  <a:lnTo>
                    <a:pt x="1594" y="330"/>
                  </a:lnTo>
                  <a:lnTo>
                    <a:pt x="1598" y="321"/>
                  </a:lnTo>
                  <a:lnTo>
                    <a:pt x="1600" y="319"/>
                  </a:lnTo>
                  <a:lnTo>
                    <a:pt x="1602" y="315"/>
                  </a:lnTo>
                  <a:lnTo>
                    <a:pt x="1603" y="311"/>
                  </a:lnTo>
                  <a:lnTo>
                    <a:pt x="1607" y="299"/>
                  </a:lnTo>
                  <a:lnTo>
                    <a:pt x="1608" y="297"/>
                  </a:lnTo>
                  <a:lnTo>
                    <a:pt x="1610" y="293"/>
                  </a:lnTo>
                  <a:lnTo>
                    <a:pt x="1611" y="291"/>
                  </a:lnTo>
                  <a:lnTo>
                    <a:pt x="1613" y="285"/>
                  </a:lnTo>
                  <a:lnTo>
                    <a:pt x="1614" y="282"/>
                  </a:lnTo>
                  <a:lnTo>
                    <a:pt x="1616" y="277"/>
                  </a:lnTo>
                  <a:lnTo>
                    <a:pt x="1618" y="272"/>
                  </a:lnTo>
                  <a:lnTo>
                    <a:pt x="1626" y="250"/>
                  </a:lnTo>
                  <a:lnTo>
                    <a:pt x="1629" y="244"/>
                  </a:lnTo>
                  <a:lnTo>
                    <a:pt x="1631" y="238"/>
                  </a:lnTo>
                  <a:lnTo>
                    <a:pt x="1635" y="233"/>
                  </a:lnTo>
                  <a:lnTo>
                    <a:pt x="1636" y="229"/>
                  </a:lnTo>
                  <a:lnTo>
                    <a:pt x="1637" y="214"/>
                  </a:lnTo>
                  <a:lnTo>
                    <a:pt x="1641" y="203"/>
                  </a:lnTo>
                  <a:lnTo>
                    <a:pt x="1642" y="201"/>
                  </a:lnTo>
                  <a:lnTo>
                    <a:pt x="1644" y="197"/>
                  </a:lnTo>
                  <a:lnTo>
                    <a:pt x="1645" y="195"/>
                  </a:lnTo>
                  <a:lnTo>
                    <a:pt x="1647" y="191"/>
                  </a:lnTo>
                  <a:lnTo>
                    <a:pt x="1656" y="145"/>
                  </a:lnTo>
                  <a:lnTo>
                    <a:pt x="1669" y="96"/>
                  </a:lnTo>
                  <a:lnTo>
                    <a:pt x="1670" y="91"/>
                  </a:lnTo>
                  <a:lnTo>
                    <a:pt x="1671" y="74"/>
                  </a:lnTo>
                  <a:lnTo>
                    <a:pt x="1675" y="57"/>
                  </a:lnTo>
                  <a:lnTo>
                    <a:pt x="1675" y="53"/>
                  </a:lnTo>
                  <a:lnTo>
                    <a:pt x="1678" y="47"/>
                  </a:lnTo>
                  <a:lnTo>
                    <a:pt x="1680" y="42"/>
                  </a:lnTo>
                  <a:lnTo>
                    <a:pt x="1681" y="36"/>
                  </a:lnTo>
                  <a:lnTo>
                    <a:pt x="1682" y="20"/>
                  </a:lnTo>
                  <a:lnTo>
                    <a:pt x="1682" y="19"/>
                  </a:lnTo>
                  <a:lnTo>
                    <a:pt x="1684" y="18"/>
                  </a:lnTo>
                  <a:lnTo>
                    <a:pt x="1685" y="18"/>
                  </a:lnTo>
                  <a:lnTo>
                    <a:pt x="1686" y="17"/>
                  </a:lnTo>
                  <a:lnTo>
                    <a:pt x="1686" y="16"/>
                  </a:lnTo>
                  <a:lnTo>
                    <a:pt x="1687" y="12"/>
                  </a:lnTo>
                  <a:lnTo>
                    <a:pt x="1687" y="2"/>
                  </a:lnTo>
                  <a:lnTo>
                    <a:pt x="1693" y="0"/>
                  </a:lnTo>
                </a:path>
              </a:pathLst>
            </a:custGeom>
            <a:noFill/>
            <a:ln w="101600" cap="flat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708B0D-24AA-46C1-A250-8B04CCAD9E2A}"/>
              </a:ext>
            </a:extLst>
          </p:cNvPr>
          <p:cNvGrpSpPr/>
          <p:nvPr/>
        </p:nvGrpSpPr>
        <p:grpSpPr>
          <a:xfrm>
            <a:off x="3186498" y="2712700"/>
            <a:ext cx="2154307" cy="1858608"/>
            <a:chOff x="2057400" y="2686050"/>
            <a:chExt cx="3714750" cy="3204866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969CF16F-EBB4-4AEF-B35A-ED2FF3DAC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2686050"/>
              <a:ext cx="0" cy="25717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B07A0B33-E492-4842-89D5-CBA769E64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57800"/>
              <a:ext cx="2800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D096241A-A4EA-4CDE-9D97-C55666C2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38290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Arial Rounded MT Bold" pitchFamily="34" charset="0"/>
                </a:rPr>
                <a:t>D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6441DEF8-F3AC-45D5-86F7-0EACF81C9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54292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 Rounded MT Bold" pitchFamily="34" charset="0"/>
                </a:rPr>
                <a:t>t</a:t>
              </a:r>
            </a:p>
          </p:txBody>
        </p:sp>
        <p:sp>
          <p:nvSpPr>
            <p:cNvPr id="19" name="SMARTPenAnnotation1">
              <a:extLst>
                <a:ext uri="{FF2B5EF4-FFF2-40B4-BE49-F238E27FC236}">
                  <a16:creationId xmlns:a16="http://schemas.microsoft.com/office/drawing/2014/main" id="{B9810D9B-2263-439B-A635-35D983625BF4}"/>
                </a:ext>
              </a:extLst>
            </p:cNvPr>
            <p:cNvSpPr>
              <a:spLocks/>
            </p:cNvSpPr>
            <p:nvPr/>
          </p:nvSpPr>
          <p:spPr bwMode="auto">
            <a:xfrm rot="16006152">
              <a:off x="3075568" y="3064423"/>
              <a:ext cx="2245027" cy="2273419"/>
            </a:xfrm>
            <a:custGeom>
              <a:avLst/>
              <a:gdLst>
                <a:gd name="T0" fmla="*/ 122238 w 1694"/>
                <a:gd name="T1" fmla="*/ 2525713 h 1592"/>
                <a:gd name="T2" fmla="*/ 176213 w 1694"/>
                <a:gd name="T3" fmla="*/ 2516188 h 1592"/>
                <a:gd name="T4" fmla="*/ 271463 w 1694"/>
                <a:gd name="T5" fmla="*/ 2505075 h 1592"/>
                <a:gd name="T6" fmla="*/ 342900 w 1694"/>
                <a:gd name="T7" fmla="*/ 2490788 h 1592"/>
                <a:gd name="T8" fmla="*/ 449263 w 1694"/>
                <a:gd name="T9" fmla="*/ 2468563 h 1592"/>
                <a:gd name="T10" fmla="*/ 592138 w 1694"/>
                <a:gd name="T11" fmla="*/ 2433638 h 1592"/>
                <a:gd name="T12" fmla="*/ 617538 w 1694"/>
                <a:gd name="T13" fmla="*/ 2424113 h 1592"/>
                <a:gd name="T14" fmla="*/ 728663 w 1694"/>
                <a:gd name="T15" fmla="*/ 2395538 h 1592"/>
                <a:gd name="T16" fmla="*/ 774700 w 1694"/>
                <a:gd name="T17" fmla="*/ 2379663 h 1592"/>
                <a:gd name="T18" fmla="*/ 863600 w 1694"/>
                <a:gd name="T19" fmla="*/ 2341563 h 1592"/>
                <a:gd name="T20" fmla="*/ 884238 w 1694"/>
                <a:gd name="T21" fmla="*/ 2332038 h 1592"/>
                <a:gd name="T22" fmla="*/ 901700 w 1694"/>
                <a:gd name="T23" fmla="*/ 2324100 h 1592"/>
                <a:gd name="T24" fmla="*/ 919163 w 1694"/>
                <a:gd name="T25" fmla="*/ 2314575 h 1592"/>
                <a:gd name="T26" fmla="*/ 979488 w 1694"/>
                <a:gd name="T27" fmla="*/ 2281238 h 1592"/>
                <a:gd name="T28" fmla="*/ 1023938 w 1694"/>
                <a:gd name="T29" fmla="*/ 2262188 h 1592"/>
                <a:gd name="T30" fmla="*/ 1095375 w 1694"/>
                <a:gd name="T31" fmla="*/ 2232025 h 1592"/>
                <a:gd name="T32" fmla="*/ 1141413 w 1694"/>
                <a:gd name="T33" fmla="*/ 2201863 h 1592"/>
                <a:gd name="T34" fmla="*/ 1157288 w 1694"/>
                <a:gd name="T35" fmla="*/ 2195513 h 1592"/>
                <a:gd name="T36" fmla="*/ 1203325 w 1694"/>
                <a:gd name="T37" fmla="*/ 2170113 h 1592"/>
                <a:gd name="T38" fmla="*/ 1246188 w 1694"/>
                <a:gd name="T39" fmla="*/ 2146300 h 1592"/>
                <a:gd name="T40" fmla="*/ 1381125 w 1694"/>
                <a:gd name="T41" fmla="*/ 2065338 h 1592"/>
                <a:gd name="T42" fmla="*/ 1422400 w 1694"/>
                <a:gd name="T43" fmla="*/ 2046288 h 1592"/>
                <a:gd name="T44" fmla="*/ 1511300 w 1694"/>
                <a:gd name="T45" fmla="*/ 1982788 h 1592"/>
                <a:gd name="T46" fmla="*/ 1538288 w 1694"/>
                <a:gd name="T47" fmla="*/ 1966913 h 1592"/>
                <a:gd name="T48" fmla="*/ 1603375 w 1694"/>
                <a:gd name="T49" fmla="*/ 1908175 h 1592"/>
                <a:gd name="T50" fmla="*/ 1795463 w 1694"/>
                <a:gd name="T51" fmla="*/ 1714500 h 1592"/>
                <a:gd name="T52" fmla="*/ 1879600 w 1694"/>
                <a:gd name="T53" fmla="*/ 1616075 h 1592"/>
                <a:gd name="T54" fmla="*/ 1912938 w 1694"/>
                <a:gd name="T55" fmla="*/ 1587500 h 1592"/>
                <a:gd name="T56" fmla="*/ 1935163 w 1694"/>
                <a:gd name="T57" fmla="*/ 1563688 h 1592"/>
                <a:gd name="T58" fmla="*/ 1962150 w 1694"/>
                <a:gd name="T59" fmla="*/ 1528763 h 1592"/>
                <a:gd name="T60" fmla="*/ 2008188 w 1694"/>
                <a:gd name="T61" fmla="*/ 1470025 h 1592"/>
                <a:gd name="T62" fmla="*/ 2027238 w 1694"/>
                <a:gd name="T63" fmla="*/ 1441450 h 1592"/>
                <a:gd name="T64" fmla="*/ 2065338 w 1694"/>
                <a:gd name="T65" fmla="*/ 1390650 h 1592"/>
                <a:gd name="T66" fmla="*/ 2125663 w 1694"/>
                <a:gd name="T67" fmla="*/ 1306513 h 1592"/>
                <a:gd name="T68" fmla="*/ 2206625 w 1694"/>
                <a:gd name="T69" fmla="*/ 1166813 h 1592"/>
                <a:gd name="T70" fmla="*/ 2236788 w 1694"/>
                <a:gd name="T71" fmla="*/ 1111250 h 1592"/>
                <a:gd name="T72" fmla="*/ 2306638 w 1694"/>
                <a:gd name="T73" fmla="*/ 981075 h 1592"/>
                <a:gd name="T74" fmla="*/ 2365375 w 1694"/>
                <a:gd name="T75" fmla="*/ 865188 h 1592"/>
                <a:gd name="T76" fmla="*/ 2417763 w 1694"/>
                <a:gd name="T77" fmla="*/ 757238 h 1592"/>
                <a:gd name="T78" fmla="*/ 2455863 w 1694"/>
                <a:gd name="T79" fmla="*/ 681038 h 1592"/>
                <a:gd name="T80" fmla="*/ 2478088 w 1694"/>
                <a:gd name="T81" fmla="*/ 633413 h 1592"/>
                <a:gd name="T82" fmla="*/ 2516188 w 1694"/>
                <a:gd name="T83" fmla="*/ 550863 h 1592"/>
                <a:gd name="T84" fmla="*/ 2536825 w 1694"/>
                <a:gd name="T85" fmla="*/ 509588 h 1592"/>
                <a:gd name="T86" fmla="*/ 2551113 w 1694"/>
                <a:gd name="T87" fmla="*/ 474663 h 1592"/>
                <a:gd name="T88" fmla="*/ 2560638 w 1694"/>
                <a:gd name="T89" fmla="*/ 452438 h 1592"/>
                <a:gd name="T90" fmla="*/ 2581275 w 1694"/>
                <a:gd name="T91" fmla="*/ 396875 h 1592"/>
                <a:gd name="T92" fmla="*/ 2597150 w 1694"/>
                <a:gd name="T93" fmla="*/ 363538 h 1592"/>
                <a:gd name="T94" fmla="*/ 2609850 w 1694"/>
                <a:gd name="T95" fmla="*/ 312738 h 1592"/>
                <a:gd name="T96" fmla="*/ 2649538 w 1694"/>
                <a:gd name="T97" fmla="*/ 152400 h 1592"/>
                <a:gd name="T98" fmla="*/ 2659063 w 1694"/>
                <a:gd name="T99" fmla="*/ 84138 h 1592"/>
                <a:gd name="T100" fmla="*/ 2670175 w 1694"/>
                <a:gd name="T101" fmla="*/ 31750 h 1592"/>
                <a:gd name="T102" fmla="*/ 2676525 w 1694"/>
                <a:gd name="T103" fmla="*/ 26988 h 1592"/>
                <a:gd name="T104" fmla="*/ 2687638 w 1694"/>
                <a:gd name="T105" fmla="*/ 0 h 15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94" h="1592">
                  <a:moveTo>
                    <a:pt x="0" y="1586"/>
                  </a:moveTo>
                  <a:lnTo>
                    <a:pt x="63" y="1586"/>
                  </a:lnTo>
                  <a:lnTo>
                    <a:pt x="69" y="1588"/>
                  </a:lnTo>
                  <a:lnTo>
                    <a:pt x="77" y="1591"/>
                  </a:lnTo>
                  <a:lnTo>
                    <a:pt x="81" y="1590"/>
                  </a:lnTo>
                  <a:lnTo>
                    <a:pt x="87" y="1588"/>
                  </a:lnTo>
                  <a:lnTo>
                    <a:pt x="94" y="1587"/>
                  </a:lnTo>
                  <a:lnTo>
                    <a:pt x="111" y="1585"/>
                  </a:lnTo>
                  <a:lnTo>
                    <a:pt x="132" y="1581"/>
                  </a:lnTo>
                  <a:lnTo>
                    <a:pt x="165" y="1581"/>
                  </a:lnTo>
                  <a:lnTo>
                    <a:pt x="167" y="1580"/>
                  </a:lnTo>
                  <a:lnTo>
                    <a:pt x="171" y="1578"/>
                  </a:lnTo>
                  <a:lnTo>
                    <a:pt x="179" y="1576"/>
                  </a:lnTo>
                  <a:lnTo>
                    <a:pt x="190" y="1575"/>
                  </a:lnTo>
                  <a:lnTo>
                    <a:pt x="209" y="1570"/>
                  </a:lnTo>
                  <a:lnTo>
                    <a:pt x="216" y="1569"/>
                  </a:lnTo>
                  <a:lnTo>
                    <a:pt x="234" y="1564"/>
                  </a:lnTo>
                  <a:lnTo>
                    <a:pt x="278" y="1558"/>
                  </a:lnTo>
                  <a:lnTo>
                    <a:pt x="280" y="1558"/>
                  </a:lnTo>
                  <a:lnTo>
                    <a:pt x="283" y="1555"/>
                  </a:lnTo>
                  <a:lnTo>
                    <a:pt x="290" y="1554"/>
                  </a:lnTo>
                  <a:lnTo>
                    <a:pt x="325" y="1548"/>
                  </a:lnTo>
                  <a:lnTo>
                    <a:pt x="368" y="1536"/>
                  </a:lnTo>
                  <a:lnTo>
                    <a:pt x="373" y="1533"/>
                  </a:lnTo>
                  <a:lnTo>
                    <a:pt x="378" y="1531"/>
                  </a:lnTo>
                  <a:lnTo>
                    <a:pt x="382" y="1531"/>
                  </a:lnTo>
                  <a:lnTo>
                    <a:pt x="387" y="1529"/>
                  </a:lnTo>
                  <a:lnTo>
                    <a:pt x="389" y="1527"/>
                  </a:lnTo>
                  <a:lnTo>
                    <a:pt x="422" y="1523"/>
                  </a:lnTo>
                  <a:lnTo>
                    <a:pt x="443" y="1515"/>
                  </a:lnTo>
                  <a:lnTo>
                    <a:pt x="454" y="1513"/>
                  </a:lnTo>
                  <a:lnTo>
                    <a:pt x="459" y="1509"/>
                  </a:lnTo>
                  <a:lnTo>
                    <a:pt x="463" y="1508"/>
                  </a:lnTo>
                  <a:lnTo>
                    <a:pt x="471" y="1507"/>
                  </a:lnTo>
                  <a:lnTo>
                    <a:pt x="477" y="1505"/>
                  </a:lnTo>
                  <a:lnTo>
                    <a:pt x="488" y="1499"/>
                  </a:lnTo>
                  <a:lnTo>
                    <a:pt x="516" y="1490"/>
                  </a:lnTo>
                  <a:lnTo>
                    <a:pt x="524" y="1487"/>
                  </a:lnTo>
                  <a:lnTo>
                    <a:pt x="539" y="1477"/>
                  </a:lnTo>
                  <a:lnTo>
                    <a:pt x="544" y="1475"/>
                  </a:lnTo>
                  <a:lnTo>
                    <a:pt x="547" y="1475"/>
                  </a:lnTo>
                  <a:lnTo>
                    <a:pt x="551" y="1473"/>
                  </a:lnTo>
                  <a:lnTo>
                    <a:pt x="553" y="1471"/>
                  </a:lnTo>
                  <a:lnTo>
                    <a:pt x="557" y="1469"/>
                  </a:lnTo>
                  <a:lnTo>
                    <a:pt x="559" y="1469"/>
                  </a:lnTo>
                  <a:lnTo>
                    <a:pt x="562" y="1467"/>
                  </a:lnTo>
                  <a:lnTo>
                    <a:pt x="564" y="1465"/>
                  </a:lnTo>
                  <a:lnTo>
                    <a:pt x="568" y="1464"/>
                  </a:lnTo>
                  <a:lnTo>
                    <a:pt x="570" y="1463"/>
                  </a:lnTo>
                  <a:lnTo>
                    <a:pt x="574" y="1461"/>
                  </a:lnTo>
                  <a:lnTo>
                    <a:pt x="576" y="1460"/>
                  </a:lnTo>
                  <a:lnTo>
                    <a:pt x="579" y="1458"/>
                  </a:lnTo>
                  <a:lnTo>
                    <a:pt x="581" y="1458"/>
                  </a:lnTo>
                  <a:lnTo>
                    <a:pt x="609" y="1442"/>
                  </a:lnTo>
                  <a:lnTo>
                    <a:pt x="615" y="1438"/>
                  </a:lnTo>
                  <a:lnTo>
                    <a:pt x="617" y="1437"/>
                  </a:lnTo>
                  <a:lnTo>
                    <a:pt x="626" y="1434"/>
                  </a:lnTo>
                  <a:lnTo>
                    <a:pt x="633" y="1431"/>
                  </a:lnTo>
                  <a:lnTo>
                    <a:pt x="639" y="1429"/>
                  </a:lnTo>
                  <a:lnTo>
                    <a:pt x="645" y="1425"/>
                  </a:lnTo>
                  <a:lnTo>
                    <a:pt x="651" y="1423"/>
                  </a:lnTo>
                  <a:lnTo>
                    <a:pt x="673" y="1410"/>
                  </a:lnTo>
                  <a:lnTo>
                    <a:pt x="679" y="1408"/>
                  </a:lnTo>
                  <a:lnTo>
                    <a:pt x="690" y="1406"/>
                  </a:lnTo>
                  <a:lnTo>
                    <a:pt x="694" y="1403"/>
                  </a:lnTo>
                  <a:lnTo>
                    <a:pt x="701" y="1397"/>
                  </a:lnTo>
                  <a:lnTo>
                    <a:pt x="707" y="1395"/>
                  </a:lnTo>
                  <a:lnTo>
                    <a:pt x="719" y="1387"/>
                  </a:lnTo>
                  <a:lnTo>
                    <a:pt x="724" y="1385"/>
                  </a:lnTo>
                  <a:lnTo>
                    <a:pt x="727" y="1385"/>
                  </a:lnTo>
                  <a:lnTo>
                    <a:pt x="728" y="1384"/>
                  </a:lnTo>
                  <a:lnTo>
                    <a:pt x="729" y="1383"/>
                  </a:lnTo>
                  <a:lnTo>
                    <a:pt x="730" y="1381"/>
                  </a:lnTo>
                  <a:lnTo>
                    <a:pt x="732" y="1380"/>
                  </a:lnTo>
                  <a:lnTo>
                    <a:pt x="739" y="1378"/>
                  </a:lnTo>
                  <a:lnTo>
                    <a:pt x="758" y="1367"/>
                  </a:lnTo>
                  <a:lnTo>
                    <a:pt x="760" y="1365"/>
                  </a:lnTo>
                  <a:lnTo>
                    <a:pt x="765" y="1363"/>
                  </a:lnTo>
                  <a:lnTo>
                    <a:pt x="767" y="1362"/>
                  </a:lnTo>
                  <a:lnTo>
                    <a:pt x="785" y="1352"/>
                  </a:lnTo>
                  <a:lnTo>
                    <a:pt x="798" y="1348"/>
                  </a:lnTo>
                  <a:lnTo>
                    <a:pt x="849" y="1315"/>
                  </a:lnTo>
                  <a:lnTo>
                    <a:pt x="865" y="1303"/>
                  </a:lnTo>
                  <a:lnTo>
                    <a:pt x="870" y="1301"/>
                  </a:lnTo>
                  <a:lnTo>
                    <a:pt x="876" y="1300"/>
                  </a:lnTo>
                  <a:lnTo>
                    <a:pt x="885" y="1295"/>
                  </a:lnTo>
                  <a:lnTo>
                    <a:pt x="892" y="1290"/>
                  </a:lnTo>
                  <a:lnTo>
                    <a:pt x="896" y="1289"/>
                  </a:lnTo>
                  <a:lnTo>
                    <a:pt x="902" y="1285"/>
                  </a:lnTo>
                  <a:lnTo>
                    <a:pt x="912" y="1278"/>
                  </a:lnTo>
                  <a:lnTo>
                    <a:pt x="935" y="1264"/>
                  </a:lnTo>
                  <a:lnTo>
                    <a:pt x="952" y="1249"/>
                  </a:lnTo>
                  <a:lnTo>
                    <a:pt x="961" y="1243"/>
                  </a:lnTo>
                  <a:lnTo>
                    <a:pt x="963" y="1241"/>
                  </a:lnTo>
                  <a:lnTo>
                    <a:pt x="967" y="1239"/>
                  </a:lnTo>
                  <a:lnTo>
                    <a:pt x="969" y="1239"/>
                  </a:lnTo>
                  <a:lnTo>
                    <a:pt x="985" y="1229"/>
                  </a:lnTo>
                  <a:lnTo>
                    <a:pt x="994" y="1222"/>
                  </a:lnTo>
                  <a:lnTo>
                    <a:pt x="1008" y="1203"/>
                  </a:lnTo>
                  <a:lnTo>
                    <a:pt x="1010" y="1202"/>
                  </a:lnTo>
                  <a:lnTo>
                    <a:pt x="1018" y="1197"/>
                  </a:lnTo>
                  <a:lnTo>
                    <a:pt x="1042" y="1174"/>
                  </a:lnTo>
                  <a:lnTo>
                    <a:pt x="1084" y="1126"/>
                  </a:lnTo>
                  <a:lnTo>
                    <a:pt x="1131" y="1080"/>
                  </a:lnTo>
                  <a:lnTo>
                    <a:pt x="1162" y="1043"/>
                  </a:lnTo>
                  <a:lnTo>
                    <a:pt x="1163" y="1039"/>
                  </a:lnTo>
                  <a:lnTo>
                    <a:pt x="1182" y="1020"/>
                  </a:lnTo>
                  <a:lnTo>
                    <a:pt x="1184" y="1018"/>
                  </a:lnTo>
                  <a:lnTo>
                    <a:pt x="1185" y="1016"/>
                  </a:lnTo>
                  <a:lnTo>
                    <a:pt x="1187" y="1015"/>
                  </a:lnTo>
                  <a:lnTo>
                    <a:pt x="1189" y="1014"/>
                  </a:lnTo>
                  <a:lnTo>
                    <a:pt x="1205" y="1000"/>
                  </a:lnTo>
                  <a:lnTo>
                    <a:pt x="1206" y="999"/>
                  </a:lnTo>
                  <a:lnTo>
                    <a:pt x="1213" y="989"/>
                  </a:lnTo>
                  <a:lnTo>
                    <a:pt x="1215" y="987"/>
                  </a:lnTo>
                  <a:lnTo>
                    <a:pt x="1219" y="985"/>
                  </a:lnTo>
                  <a:lnTo>
                    <a:pt x="1223" y="982"/>
                  </a:lnTo>
                  <a:lnTo>
                    <a:pt x="1224" y="980"/>
                  </a:lnTo>
                  <a:lnTo>
                    <a:pt x="1226" y="975"/>
                  </a:lnTo>
                  <a:lnTo>
                    <a:pt x="1236" y="963"/>
                  </a:lnTo>
                  <a:lnTo>
                    <a:pt x="1250" y="948"/>
                  </a:lnTo>
                  <a:lnTo>
                    <a:pt x="1255" y="940"/>
                  </a:lnTo>
                  <a:lnTo>
                    <a:pt x="1264" y="929"/>
                  </a:lnTo>
                  <a:lnTo>
                    <a:pt x="1265" y="926"/>
                  </a:lnTo>
                  <a:lnTo>
                    <a:pt x="1269" y="921"/>
                  </a:lnTo>
                  <a:lnTo>
                    <a:pt x="1273" y="915"/>
                  </a:lnTo>
                  <a:lnTo>
                    <a:pt x="1275" y="910"/>
                  </a:lnTo>
                  <a:lnTo>
                    <a:pt x="1277" y="908"/>
                  </a:lnTo>
                  <a:lnTo>
                    <a:pt x="1284" y="902"/>
                  </a:lnTo>
                  <a:lnTo>
                    <a:pt x="1286" y="900"/>
                  </a:lnTo>
                  <a:lnTo>
                    <a:pt x="1292" y="887"/>
                  </a:lnTo>
                  <a:lnTo>
                    <a:pt x="1301" y="876"/>
                  </a:lnTo>
                  <a:lnTo>
                    <a:pt x="1306" y="870"/>
                  </a:lnTo>
                  <a:lnTo>
                    <a:pt x="1316" y="851"/>
                  </a:lnTo>
                  <a:lnTo>
                    <a:pt x="1336" y="829"/>
                  </a:lnTo>
                  <a:lnTo>
                    <a:pt x="1339" y="823"/>
                  </a:lnTo>
                  <a:lnTo>
                    <a:pt x="1369" y="775"/>
                  </a:lnTo>
                  <a:lnTo>
                    <a:pt x="1379" y="759"/>
                  </a:lnTo>
                  <a:lnTo>
                    <a:pt x="1388" y="738"/>
                  </a:lnTo>
                  <a:lnTo>
                    <a:pt x="1390" y="735"/>
                  </a:lnTo>
                  <a:lnTo>
                    <a:pt x="1391" y="734"/>
                  </a:lnTo>
                  <a:lnTo>
                    <a:pt x="1395" y="726"/>
                  </a:lnTo>
                  <a:lnTo>
                    <a:pt x="1399" y="715"/>
                  </a:lnTo>
                  <a:lnTo>
                    <a:pt x="1409" y="700"/>
                  </a:lnTo>
                  <a:lnTo>
                    <a:pt x="1420" y="677"/>
                  </a:lnTo>
                  <a:lnTo>
                    <a:pt x="1426" y="666"/>
                  </a:lnTo>
                  <a:lnTo>
                    <a:pt x="1429" y="660"/>
                  </a:lnTo>
                  <a:lnTo>
                    <a:pt x="1453" y="618"/>
                  </a:lnTo>
                  <a:lnTo>
                    <a:pt x="1455" y="612"/>
                  </a:lnTo>
                  <a:lnTo>
                    <a:pt x="1456" y="606"/>
                  </a:lnTo>
                  <a:lnTo>
                    <a:pt x="1481" y="561"/>
                  </a:lnTo>
                  <a:lnTo>
                    <a:pt x="1490" y="545"/>
                  </a:lnTo>
                  <a:lnTo>
                    <a:pt x="1512" y="499"/>
                  </a:lnTo>
                  <a:lnTo>
                    <a:pt x="1517" y="488"/>
                  </a:lnTo>
                  <a:lnTo>
                    <a:pt x="1522" y="481"/>
                  </a:lnTo>
                  <a:lnTo>
                    <a:pt x="1523" y="477"/>
                  </a:lnTo>
                  <a:lnTo>
                    <a:pt x="1539" y="450"/>
                  </a:lnTo>
                  <a:lnTo>
                    <a:pt x="1541" y="441"/>
                  </a:lnTo>
                  <a:lnTo>
                    <a:pt x="1545" y="435"/>
                  </a:lnTo>
                  <a:lnTo>
                    <a:pt x="1547" y="429"/>
                  </a:lnTo>
                  <a:lnTo>
                    <a:pt x="1551" y="424"/>
                  </a:lnTo>
                  <a:lnTo>
                    <a:pt x="1553" y="418"/>
                  </a:lnTo>
                  <a:lnTo>
                    <a:pt x="1557" y="411"/>
                  </a:lnTo>
                  <a:lnTo>
                    <a:pt x="1561" y="399"/>
                  </a:lnTo>
                  <a:lnTo>
                    <a:pt x="1563" y="393"/>
                  </a:lnTo>
                  <a:lnTo>
                    <a:pt x="1580" y="357"/>
                  </a:lnTo>
                  <a:lnTo>
                    <a:pt x="1584" y="352"/>
                  </a:lnTo>
                  <a:lnTo>
                    <a:pt x="1585" y="347"/>
                  </a:lnTo>
                  <a:lnTo>
                    <a:pt x="1586" y="341"/>
                  </a:lnTo>
                  <a:lnTo>
                    <a:pt x="1589" y="336"/>
                  </a:lnTo>
                  <a:lnTo>
                    <a:pt x="1594" y="330"/>
                  </a:lnTo>
                  <a:lnTo>
                    <a:pt x="1598" y="321"/>
                  </a:lnTo>
                  <a:lnTo>
                    <a:pt x="1600" y="319"/>
                  </a:lnTo>
                  <a:lnTo>
                    <a:pt x="1602" y="315"/>
                  </a:lnTo>
                  <a:lnTo>
                    <a:pt x="1603" y="311"/>
                  </a:lnTo>
                  <a:lnTo>
                    <a:pt x="1607" y="299"/>
                  </a:lnTo>
                  <a:lnTo>
                    <a:pt x="1608" y="297"/>
                  </a:lnTo>
                  <a:lnTo>
                    <a:pt x="1610" y="293"/>
                  </a:lnTo>
                  <a:lnTo>
                    <a:pt x="1611" y="291"/>
                  </a:lnTo>
                  <a:lnTo>
                    <a:pt x="1613" y="285"/>
                  </a:lnTo>
                  <a:lnTo>
                    <a:pt x="1614" y="282"/>
                  </a:lnTo>
                  <a:lnTo>
                    <a:pt x="1616" y="277"/>
                  </a:lnTo>
                  <a:lnTo>
                    <a:pt x="1618" y="272"/>
                  </a:lnTo>
                  <a:lnTo>
                    <a:pt x="1626" y="250"/>
                  </a:lnTo>
                  <a:lnTo>
                    <a:pt x="1629" y="244"/>
                  </a:lnTo>
                  <a:lnTo>
                    <a:pt x="1631" y="238"/>
                  </a:lnTo>
                  <a:lnTo>
                    <a:pt x="1635" y="233"/>
                  </a:lnTo>
                  <a:lnTo>
                    <a:pt x="1636" y="229"/>
                  </a:lnTo>
                  <a:lnTo>
                    <a:pt x="1637" y="214"/>
                  </a:lnTo>
                  <a:lnTo>
                    <a:pt x="1641" y="203"/>
                  </a:lnTo>
                  <a:lnTo>
                    <a:pt x="1642" y="201"/>
                  </a:lnTo>
                  <a:lnTo>
                    <a:pt x="1644" y="197"/>
                  </a:lnTo>
                  <a:lnTo>
                    <a:pt x="1645" y="195"/>
                  </a:lnTo>
                  <a:lnTo>
                    <a:pt x="1647" y="191"/>
                  </a:lnTo>
                  <a:lnTo>
                    <a:pt x="1656" y="145"/>
                  </a:lnTo>
                  <a:lnTo>
                    <a:pt x="1669" y="96"/>
                  </a:lnTo>
                  <a:lnTo>
                    <a:pt x="1670" y="91"/>
                  </a:lnTo>
                  <a:lnTo>
                    <a:pt x="1671" y="74"/>
                  </a:lnTo>
                  <a:lnTo>
                    <a:pt x="1675" y="57"/>
                  </a:lnTo>
                  <a:lnTo>
                    <a:pt x="1675" y="53"/>
                  </a:lnTo>
                  <a:lnTo>
                    <a:pt x="1678" y="47"/>
                  </a:lnTo>
                  <a:lnTo>
                    <a:pt x="1680" y="42"/>
                  </a:lnTo>
                  <a:lnTo>
                    <a:pt x="1681" y="36"/>
                  </a:lnTo>
                  <a:lnTo>
                    <a:pt x="1682" y="20"/>
                  </a:lnTo>
                  <a:lnTo>
                    <a:pt x="1682" y="19"/>
                  </a:lnTo>
                  <a:lnTo>
                    <a:pt x="1684" y="18"/>
                  </a:lnTo>
                  <a:lnTo>
                    <a:pt x="1685" y="18"/>
                  </a:lnTo>
                  <a:lnTo>
                    <a:pt x="1686" y="17"/>
                  </a:lnTo>
                  <a:lnTo>
                    <a:pt x="1686" y="16"/>
                  </a:lnTo>
                  <a:lnTo>
                    <a:pt x="1687" y="12"/>
                  </a:lnTo>
                  <a:lnTo>
                    <a:pt x="1687" y="2"/>
                  </a:lnTo>
                  <a:lnTo>
                    <a:pt x="1693" y="0"/>
                  </a:lnTo>
                </a:path>
              </a:pathLst>
            </a:custGeom>
            <a:noFill/>
            <a:ln w="101600" cap="flat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708FBD-2B10-4A04-959A-11EE3792BA86}"/>
              </a:ext>
            </a:extLst>
          </p:cNvPr>
          <p:cNvGrpSpPr/>
          <p:nvPr/>
        </p:nvGrpSpPr>
        <p:grpSpPr>
          <a:xfrm>
            <a:off x="5682257" y="2712700"/>
            <a:ext cx="2251090" cy="1942107"/>
            <a:chOff x="2057400" y="2686050"/>
            <a:chExt cx="3714750" cy="3204866"/>
          </a:xfrm>
        </p:grpSpPr>
        <p:sp>
          <p:nvSpPr>
            <p:cNvPr id="21" name="Line 4">
              <a:extLst>
                <a:ext uri="{FF2B5EF4-FFF2-40B4-BE49-F238E27FC236}">
                  <a16:creationId xmlns:a16="http://schemas.microsoft.com/office/drawing/2014/main" id="{751AEE63-0233-4353-BAA4-3B2F91D00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2686050"/>
              <a:ext cx="0" cy="25717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05D5DB1C-53F7-4A0F-B6B6-738905D68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57800"/>
              <a:ext cx="28003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F2267EC0-991D-43B1-BABA-CFB8DC1DF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38290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>
                  <a:latin typeface="Arial Rounded MT Bold" pitchFamily="34" charset="0"/>
                </a:rPr>
                <a:t>D</a:t>
              </a: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57028AB0-6B7E-48C3-BFA6-F74DE12E2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5429251"/>
              <a:ext cx="3429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latin typeface="Arial Rounded MT Bold" pitchFamily="34" charset="0"/>
                </a:rPr>
                <a:t>t</a:t>
              </a:r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A0BAABF7-C117-434D-B52A-218D63EE2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29565"/>
              <a:ext cx="2514600" cy="1956785"/>
            </a:xfrm>
            <a:prstGeom prst="line">
              <a:avLst/>
            </a:prstGeom>
            <a:noFill/>
            <a:ln w="127000">
              <a:solidFill>
                <a:srgbClr val="3CB37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623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4FB1-847C-41C0-94BA-53491B84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632"/>
            <a:ext cx="7886700" cy="14500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Distance (d) vs. Time (t)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3AF4-CB11-4163-9C32-ADEB6AE8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 algn="just">
              <a:spcBef>
                <a:spcPts val="95"/>
              </a:spcBef>
              <a:buNone/>
            </a:pPr>
            <a:r>
              <a:rPr lang="en-US" sz="3600" b="1" spc="-10" dirty="0">
                <a:latin typeface="Arial Narrow"/>
                <a:cs typeface="Arial Narrow"/>
              </a:rPr>
              <a:t>Describing </a:t>
            </a:r>
            <a:r>
              <a:rPr lang="en-US" sz="3600" b="1" spc="-5" dirty="0">
                <a:latin typeface="Arial Narrow"/>
                <a:cs typeface="Arial Narrow"/>
              </a:rPr>
              <a:t>a </a:t>
            </a:r>
            <a:r>
              <a:rPr lang="en-US" sz="3600" b="1" spc="-10" dirty="0">
                <a:latin typeface="Arial Narrow"/>
                <a:cs typeface="Arial Narrow"/>
              </a:rPr>
              <a:t>journey </a:t>
            </a:r>
            <a:r>
              <a:rPr lang="en-US" sz="3600" b="1" spc="-5" dirty="0">
                <a:latin typeface="Arial Narrow"/>
                <a:cs typeface="Arial Narrow"/>
              </a:rPr>
              <a:t>made by an object is not </a:t>
            </a:r>
            <a:r>
              <a:rPr lang="en-US" sz="3600" b="1" spc="-10" dirty="0">
                <a:latin typeface="Arial Narrow"/>
                <a:cs typeface="Arial Narrow"/>
              </a:rPr>
              <a:t>exciting if  </a:t>
            </a:r>
            <a:r>
              <a:rPr lang="en-US" sz="3600" b="1" spc="-5" dirty="0">
                <a:latin typeface="Arial Narrow"/>
                <a:cs typeface="Arial Narrow"/>
              </a:rPr>
              <a:t>you just use words. As with much of science, graphs </a:t>
            </a:r>
            <a:r>
              <a:rPr lang="en-US" sz="3600" b="1" spc="-10" dirty="0">
                <a:latin typeface="Arial Narrow"/>
                <a:cs typeface="Arial Narrow"/>
              </a:rPr>
              <a:t>are  </a:t>
            </a:r>
            <a:r>
              <a:rPr lang="en-US" sz="3600" b="1" spc="-5" dirty="0">
                <a:latin typeface="Arial Narrow"/>
                <a:cs typeface="Arial Narrow"/>
              </a:rPr>
              <a:t>more</a:t>
            </a:r>
            <a:r>
              <a:rPr lang="en-US" sz="3600" b="1" spc="-10" dirty="0">
                <a:latin typeface="Arial Narrow"/>
                <a:cs typeface="Arial Narrow"/>
              </a:rPr>
              <a:t> revealing.</a:t>
            </a:r>
            <a:endParaRPr lang="en-US" sz="3600" dirty="0">
              <a:latin typeface="Arial Narrow"/>
              <a:cs typeface="Arial Narrow"/>
            </a:endParaRPr>
          </a:p>
          <a:p>
            <a:pPr>
              <a:spcBef>
                <a:spcPts val="30"/>
              </a:spcBef>
            </a:pPr>
            <a:endParaRPr lang="en-US" sz="3600" dirty="0">
              <a:latin typeface="Times New Roman"/>
              <a:cs typeface="Times New Roman"/>
            </a:endParaRPr>
          </a:p>
          <a:p>
            <a:pPr marL="0" marR="248285" indent="0">
              <a:buNone/>
            </a:pPr>
            <a:r>
              <a:rPr lang="en-US" sz="3600" b="1" spc="-5" dirty="0">
                <a:latin typeface="Arial Narrow"/>
                <a:cs typeface="Arial Narrow"/>
              </a:rPr>
              <a:t>Plotting distance against time can tell you a lot about a  </a:t>
            </a:r>
            <a:r>
              <a:rPr lang="en-US" sz="3600" b="1" spc="-10" dirty="0">
                <a:latin typeface="Arial Narrow"/>
                <a:cs typeface="Arial Narrow"/>
              </a:rPr>
              <a:t>journey. </a:t>
            </a:r>
            <a:r>
              <a:rPr lang="en-US" sz="3600" b="1" spc="-5" dirty="0">
                <a:latin typeface="Arial Narrow"/>
                <a:cs typeface="Arial Narrow"/>
              </a:rPr>
              <a:t>Let's </a:t>
            </a:r>
            <a:r>
              <a:rPr lang="en-US" sz="3600" b="1" spc="-10" dirty="0">
                <a:latin typeface="Arial Narrow"/>
                <a:cs typeface="Arial Narrow"/>
              </a:rPr>
              <a:t>look </a:t>
            </a:r>
            <a:r>
              <a:rPr lang="en-US" sz="3600" b="1" spc="-5" dirty="0">
                <a:latin typeface="Arial Narrow"/>
                <a:cs typeface="Arial Narrow"/>
              </a:rPr>
              <a:t>a </a:t>
            </a:r>
            <a:r>
              <a:rPr lang="en-US" sz="3600" b="1" spc="-10" dirty="0">
                <a:latin typeface="Arial Narrow"/>
                <a:cs typeface="Arial Narrow"/>
              </a:rPr>
              <a:t>closer</a:t>
            </a:r>
            <a:r>
              <a:rPr lang="en-US" sz="3600" b="1" spc="5" dirty="0">
                <a:latin typeface="Arial Narrow"/>
                <a:cs typeface="Arial Narrow"/>
              </a:rPr>
              <a:t> </a:t>
            </a:r>
            <a:r>
              <a:rPr lang="en-US" sz="3600" b="1" spc="-10" dirty="0">
                <a:latin typeface="Arial Narrow"/>
                <a:cs typeface="Arial Narrow"/>
              </a:rPr>
              <a:t>look:</a:t>
            </a:r>
            <a:endParaRPr lang="en-US" sz="36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4647-8A9E-4B86-B7E3-FFCC529FCD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Distance (d) Vs. Time (t) Graph</a:t>
            </a:r>
          </a:p>
        </p:txBody>
      </p:sp>
      <p:sp>
        <p:nvSpPr>
          <p:cNvPr id="4" name="object 46">
            <a:extLst>
              <a:ext uri="{FF2B5EF4-FFF2-40B4-BE49-F238E27FC236}">
                <a16:creationId xmlns:a16="http://schemas.microsoft.com/office/drawing/2014/main" id="{387B5D12-407A-4CBA-8B6B-0959168C5E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2997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Arial Narrow"/>
                <a:cs typeface="Arial Narrow"/>
              </a:rPr>
              <a:t>Time </a:t>
            </a:r>
            <a:r>
              <a:rPr sz="2800" b="1" spc="-10" dirty="0">
                <a:latin typeface="Arial Narrow"/>
                <a:cs typeface="Arial Narrow"/>
              </a:rPr>
              <a:t>always </a:t>
            </a:r>
            <a:r>
              <a:rPr sz="2800" b="1" spc="-5" dirty="0">
                <a:latin typeface="Arial Narrow"/>
                <a:cs typeface="Arial Narrow"/>
              </a:rPr>
              <a:t>runs horizontally (the</a:t>
            </a:r>
            <a:r>
              <a:rPr sz="2800" b="1" spc="-20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"/>
                <a:cs typeface="Arial Narrow"/>
              </a:rPr>
              <a:t>x-axis).</a:t>
            </a:r>
            <a:endParaRPr sz="2800" dirty="0">
              <a:latin typeface="Arial Narrow"/>
              <a:cs typeface="Arial Narrow"/>
            </a:endParaRPr>
          </a:p>
          <a:p>
            <a:pPr marL="12700" marR="5080"/>
            <a:r>
              <a:rPr sz="2800" b="1" spc="-5" dirty="0">
                <a:latin typeface="Arial Narrow"/>
                <a:cs typeface="Arial Narrow"/>
              </a:rPr>
              <a:t>The </a:t>
            </a:r>
            <a:r>
              <a:rPr sz="2800" b="1" spc="-10" dirty="0">
                <a:latin typeface="Arial Narrow"/>
                <a:cs typeface="Arial Narrow"/>
              </a:rPr>
              <a:t>arrow </a:t>
            </a:r>
            <a:r>
              <a:rPr sz="2800" b="1" spc="-5" dirty="0">
                <a:latin typeface="Arial Narrow"/>
                <a:cs typeface="Arial Narrow"/>
              </a:rPr>
              <a:t>shows the direction of time. The further to </a:t>
            </a:r>
            <a:r>
              <a:rPr sz="2800" b="1" dirty="0">
                <a:latin typeface="Arial Narrow"/>
                <a:cs typeface="Arial Narrow"/>
              </a:rPr>
              <a:t>the  </a:t>
            </a:r>
            <a:r>
              <a:rPr sz="2800" b="1" spc="-5" dirty="0">
                <a:latin typeface="Arial Narrow"/>
                <a:cs typeface="Arial Narrow"/>
              </a:rPr>
              <a:t>right, the longer time from the</a:t>
            </a:r>
            <a:r>
              <a:rPr sz="2800" b="1" spc="-5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start.</a:t>
            </a:r>
            <a:endParaRPr sz="2800" dirty="0">
              <a:latin typeface="Arial Narrow"/>
              <a:cs typeface="Arial Narrow"/>
            </a:endParaRPr>
          </a:p>
          <a:p>
            <a:pPr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800" b="1" spc="-5" dirty="0">
                <a:latin typeface="Arial Narrow"/>
                <a:cs typeface="Arial Narrow"/>
              </a:rPr>
              <a:t>Distance runs </a:t>
            </a:r>
            <a:r>
              <a:rPr sz="2800" b="1" spc="-10" dirty="0">
                <a:latin typeface="Arial Narrow"/>
                <a:cs typeface="Arial Narrow"/>
              </a:rPr>
              <a:t>vertically </a:t>
            </a:r>
            <a:r>
              <a:rPr sz="2800" b="1" spc="-5" dirty="0">
                <a:latin typeface="Arial Narrow"/>
                <a:cs typeface="Arial Narrow"/>
              </a:rPr>
              <a:t>(the</a:t>
            </a:r>
            <a:r>
              <a:rPr sz="2800" b="1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"/>
                <a:cs typeface="Arial Narrow"/>
              </a:rPr>
              <a:t>y-axis).</a:t>
            </a:r>
            <a:endParaRPr sz="2800" dirty="0">
              <a:latin typeface="Arial Narrow"/>
              <a:cs typeface="Arial Narrow"/>
            </a:endParaRPr>
          </a:p>
          <a:p>
            <a:pPr marL="12700" marR="248920"/>
            <a:r>
              <a:rPr sz="2800" b="1" spc="-5" dirty="0">
                <a:latin typeface="Arial Narrow"/>
                <a:cs typeface="Arial Narrow"/>
              </a:rPr>
              <a:t>The higher up </a:t>
            </a:r>
            <a:r>
              <a:rPr sz="2800" b="1" dirty="0">
                <a:latin typeface="Arial Narrow"/>
                <a:cs typeface="Arial Narrow"/>
              </a:rPr>
              <a:t>the </a:t>
            </a:r>
            <a:r>
              <a:rPr sz="2800" b="1" spc="-5" dirty="0">
                <a:latin typeface="Arial Narrow"/>
                <a:cs typeface="Arial Narrow"/>
              </a:rPr>
              <a:t>graph we go, the further we are from  the</a:t>
            </a:r>
            <a:r>
              <a:rPr sz="2800" b="1" spc="-10" dirty="0">
                <a:latin typeface="Arial Narrow"/>
                <a:cs typeface="Arial Narrow"/>
              </a:rPr>
              <a:t> start.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5" name="object 47">
            <a:extLst>
              <a:ext uri="{FF2B5EF4-FFF2-40B4-BE49-F238E27FC236}">
                <a16:creationId xmlns:a16="http://schemas.microsoft.com/office/drawing/2014/main" id="{BC159E4C-C41E-4FBB-9AA4-9A816ECBD154}"/>
              </a:ext>
            </a:extLst>
          </p:cNvPr>
          <p:cNvSpPr/>
          <p:nvPr/>
        </p:nvSpPr>
        <p:spPr>
          <a:xfrm>
            <a:off x="3276600" y="4572000"/>
            <a:ext cx="2209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7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3" y="310330"/>
            <a:ext cx="8295848" cy="1704561"/>
          </a:xfrm>
          <a:solidFill>
            <a:srgbClr val="C0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What type of Graph is This? Explain Why. (Hint: Think of what is on the axes and how to find slope)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7478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351757"/>
            <a:ext cx="7868991" cy="2334292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This is a speed graph because it shows a change in distance over time (s = d/t).</a:t>
            </a:r>
          </a:p>
          <a:p>
            <a:pPr marL="257168" lvl="1" indent="-257168"/>
            <a:r>
              <a:rPr lang="en-US" sz="3200" dirty="0">
                <a:solidFill>
                  <a:schemeClr val="bg1"/>
                </a:solidFill>
              </a:rPr>
              <a:t>The slope of the line on the graph will equal the speed. SLOPE = SPEED        (higher slope = faster speed)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98276" y="3706072"/>
                <a:ext cx="4859215" cy="67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𝑠𝑙𝑜𝑝𝑒</m:t>
                      </m:r>
                      <m:r>
                        <a:rPr lang="en-US" sz="280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276" y="3706072"/>
                <a:ext cx="4859215" cy="673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256180" y="317638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256180" y="574813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341780" y="431938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 Rounded MT Bold" pitchFamily="34" charset="0"/>
              </a:rPr>
              <a:t>D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13480" y="591958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95392" y="3470719"/>
                <a:ext cx="9026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92" y="3470719"/>
                <a:ext cx="9026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08270" y="3993940"/>
                <a:ext cx="8576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270" y="3993940"/>
                <a:ext cx="8576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0992" y="3484168"/>
                <a:ext cx="1692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𝑖𝑠𝑡𝑎𝑛𝑐𝑒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92" y="3484168"/>
                <a:ext cx="16929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87318" y="4005077"/>
                <a:ext cx="1080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𝑖𝑚𝑒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318" y="4005077"/>
                <a:ext cx="108061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31639" y="3682133"/>
                <a:ext cx="1233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𝑝𝑒𝑒𝑑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639" y="3682133"/>
                <a:ext cx="12332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671888" y="5881688"/>
            <a:ext cx="1866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5937"/>
          </a:xfrm>
          <a:solidFill>
            <a:srgbClr val="C00000"/>
          </a:solidFill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Interpreting Velocity on a Graph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416050" y="1292225"/>
            <a:ext cx="5961063" cy="4008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1403350" y="3775075"/>
            <a:ext cx="5999163" cy="15382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1416050" y="1254125"/>
            <a:ext cx="2076450" cy="4059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914650" y="1090613"/>
            <a:ext cx="476250" cy="476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6300788" y="1317625"/>
            <a:ext cx="476250" cy="476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6778625" y="3368675"/>
            <a:ext cx="476250" cy="476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63575" y="5983288"/>
            <a:ext cx="78549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Think of the Velocity graph this way: Which one of these balls will fall faster?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165225" y="3084513"/>
            <a:ext cx="3557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710113" y="3084513"/>
            <a:ext cx="0" cy="236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1277938" y="4060825"/>
            <a:ext cx="5072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351588" y="4048125"/>
            <a:ext cx="0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263650" y="1944688"/>
            <a:ext cx="187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154363" y="1944688"/>
            <a:ext cx="0" cy="3519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720725" y="38322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 m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69913" y="17414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15 m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34988" y="28829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 m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6046788" y="5500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15 s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4383088" y="55022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 s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2881313" y="549116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 s</a:t>
            </a:r>
          </a:p>
        </p:txBody>
      </p:sp>
      <p:sp>
        <p:nvSpPr>
          <p:cNvPr id="32791" name="AutoShape 23"/>
          <p:cNvSpPr>
            <a:spLocks/>
          </p:cNvSpPr>
          <p:nvPr/>
        </p:nvSpPr>
        <p:spPr bwMode="auto">
          <a:xfrm>
            <a:off x="3686175" y="2360613"/>
            <a:ext cx="1804988" cy="1023937"/>
          </a:xfrm>
          <a:prstGeom prst="borderCallout2">
            <a:avLst>
              <a:gd name="adj1" fmla="val 11162"/>
              <a:gd name="adj2" fmla="val -4222"/>
              <a:gd name="adj3" fmla="val 11162"/>
              <a:gd name="adj4" fmla="val -16097"/>
              <a:gd name="adj5" fmla="val -37676"/>
              <a:gd name="adj6" fmla="val -28407"/>
            </a:avLst>
          </a:prstGeom>
          <a:solidFill>
            <a:schemeClr val="hlink"/>
          </a:solidFill>
          <a:ln w="38100">
            <a:solidFill>
              <a:srgbClr val="FF66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More Distance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In Less Time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(Faster)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200025" y="6357938"/>
            <a:ext cx="8782050" cy="323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graph with more steepness is the faster velocity.  The less steep, the slower.</a:t>
            </a:r>
          </a:p>
        </p:txBody>
      </p:sp>
      <p:graphicFrame>
        <p:nvGraphicFramePr>
          <p:cNvPr id="32793" name="Object 25"/>
          <p:cNvGraphicFramePr>
            <a:graphicFrameLocks noGrp="1" noChangeAspect="1"/>
          </p:cNvGraphicFramePr>
          <p:nvPr>
            <p:ph idx="1"/>
          </p:nvPr>
        </p:nvGraphicFramePr>
        <p:xfrm>
          <a:off x="3635375" y="1052513"/>
          <a:ext cx="2736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Microsoft Equation 3.0" r:id="rId3" imgW="1511280" imgH="419040" progId="Equation.3">
                  <p:embed/>
                </p:oleObj>
              </mc:Choice>
              <mc:Fallback>
                <p:oleObj name="Microsoft Equation 3.0" r:id="rId3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052513"/>
                        <a:ext cx="2736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4" name="Rectangle 26"/>
          <p:cNvSpPr>
            <a:spLocks noChangeArrowheads="1"/>
          </p:cNvSpPr>
          <p:nvPr/>
        </p:nvSpPr>
        <p:spPr bwMode="auto">
          <a:xfrm rot="16200000">
            <a:off x="-576262" y="2792413"/>
            <a:ext cx="1866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1416050" y="992188"/>
            <a:ext cx="6488113" cy="4346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96" name="AutoShape 28"/>
          <p:cNvSpPr>
            <a:spLocks/>
          </p:cNvSpPr>
          <p:nvPr/>
        </p:nvSpPr>
        <p:spPr bwMode="auto">
          <a:xfrm>
            <a:off x="6891338" y="4275138"/>
            <a:ext cx="1804987" cy="985837"/>
          </a:xfrm>
          <a:prstGeom prst="borderCallout2">
            <a:avLst>
              <a:gd name="adj1" fmla="val 11593"/>
              <a:gd name="adj2" fmla="val -4222"/>
              <a:gd name="adj3" fmla="val 11593"/>
              <a:gd name="adj4" fmla="val -17500"/>
              <a:gd name="adj5" fmla="val -17551"/>
              <a:gd name="adj6" fmla="val -31222"/>
            </a:avLst>
          </a:prstGeom>
          <a:solidFill>
            <a:schemeClr val="hlink"/>
          </a:solidFill>
          <a:ln w="38100">
            <a:solidFill>
              <a:srgbClr val="FF66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Less Distance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In More Time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(Slower)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31775" y="928688"/>
            <a:ext cx="2533650" cy="64135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You can use the slope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of a line to find Velocity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67808E-7 L -0.18333 0.4632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315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9815E-6 L -0.48281 0.44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2204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48785 0.17361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5" grpId="1" animBg="1"/>
      <p:bldP spid="32776" grpId="0" animBg="1"/>
      <p:bldP spid="32776" grpId="1" animBg="1"/>
      <p:bldP spid="32777" grpId="0" animBg="1"/>
      <p:bldP spid="32777" grpId="1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91" grpId="0" animBg="1"/>
      <p:bldP spid="32792" grpId="0" animBg="1"/>
      <p:bldP spid="32796" grpId="0" animBg="1"/>
      <p:bldP spid="32797" grpId="0" animBg="1"/>
      <p:bldP spid="327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6" y="449153"/>
            <a:ext cx="8295851" cy="174025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would a graph showing an object moving at a </a:t>
            </a:r>
            <a:r>
              <a:rPr lang="en-US" sz="3600" b="1" dirty="0">
                <a:solidFill>
                  <a:schemeClr val="bg1"/>
                </a:solidFill>
              </a:rPr>
              <a:t>constant speed</a:t>
            </a:r>
            <a:r>
              <a:rPr lang="en-US" sz="3600" dirty="0">
                <a:solidFill>
                  <a:schemeClr val="bg1"/>
                </a:solidFill>
              </a:rPr>
              <a:t> look like? Try to draw it.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971800" y="2686050"/>
            <a:ext cx="0" cy="257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71800" y="5257800"/>
            <a:ext cx="2800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38290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29100" y="5429251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 Rounded MT Bold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0028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1336</Words>
  <Application>Microsoft Office PowerPoint</Application>
  <PresentationFormat>On-screen Show (4:3)</PresentationFormat>
  <Paragraphs>364</Paragraphs>
  <Slides>34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Arial Black</vt:lpstr>
      <vt:lpstr>Arial Narrow</vt:lpstr>
      <vt:lpstr>Arial Rounded MT Bold</vt:lpstr>
      <vt:lpstr>Calibri</vt:lpstr>
      <vt:lpstr>Calibri Light</vt:lpstr>
      <vt:lpstr>Cambria Math</vt:lpstr>
      <vt:lpstr>Goudy Stout</vt:lpstr>
      <vt:lpstr>Rockwell Extra Bold</vt:lpstr>
      <vt:lpstr>Times New Roman</vt:lpstr>
      <vt:lpstr>Office Theme</vt:lpstr>
      <vt:lpstr>Default Design</vt:lpstr>
      <vt:lpstr>1_Default Design</vt:lpstr>
      <vt:lpstr>4_Office Theme</vt:lpstr>
      <vt:lpstr>5_Office Theme</vt:lpstr>
      <vt:lpstr>Microsoft Equation 3.0</vt:lpstr>
      <vt:lpstr>Distance vs. Time Graphs  Analysis of a Distance (d) vs Time (T) Graph  </vt:lpstr>
      <vt:lpstr>Learning Objectives</vt:lpstr>
      <vt:lpstr>Motion showed on a Distance (d) vs. Time (t) Graph</vt:lpstr>
      <vt:lpstr>Distance (d) vs. Time (t) Graph</vt:lpstr>
      <vt:lpstr>Distance (d) Vs. Time (t) Graph</vt:lpstr>
      <vt:lpstr>PowerPoint Presentation</vt:lpstr>
      <vt:lpstr>PowerPoint Presentation</vt:lpstr>
      <vt:lpstr>Interpreting Velocity on a Graph</vt:lpstr>
      <vt:lpstr>PowerPoint Presentation</vt:lpstr>
      <vt:lpstr>Constant speed</vt:lpstr>
      <vt:lpstr>Now, on the same graph, use a dashed line to show a second object with a SLOWER constant 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Speed on a Graph:</vt:lpstr>
      <vt:lpstr>PowerPoint Presentation</vt:lpstr>
      <vt:lpstr>PowerPoint Presentation</vt:lpstr>
      <vt:lpstr>PowerPoint Presentation</vt:lpstr>
      <vt:lpstr>PowerPoint Presentation</vt:lpstr>
      <vt:lpstr>Different Motion Graph Examples</vt:lpstr>
      <vt:lpstr> Graphing Velocity</vt:lpstr>
      <vt:lpstr>Find the speed/slope for A </vt:lpstr>
      <vt:lpstr>Find the speed/slope for B </vt:lpstr>
      <vt:lpstr>Find the speed/slope for D </vt:lpstr>
      <vt:lpstr>All the speeds</vt:lpstr>
      <vt:lpstr>Different Slopes</vt:lpstr>
      <vt:lpstr>Find the Average speed of the Entire Trip and draw it on the graph. </vt:lpstr>
      <vt:lpstr>Draw the Average Speed Line on the Graph</vt:lpstr>
      <vt:lpstr>Question: Find the average speed for the entire trip. Than Draw it.</vt:lpstr>
      <vt:lpstr>Big Ideas</vt:lpstr>
      <vt:lpstr>Big Ideas</vt:lpstr>
    </vt:vector>
  </TitlesOfParts>
  <Company>Boyertown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Jerry</dc:creator>
  <cp:lastModifiedBy>Berger, Jerry</cp:lastModifiedBy>
  <cp:revision>119</cp:revision>
  <dcterms:created xsi:type="dcterms:W3CDTF">2015-01-22T20:02:51Z</dcterms:created>
  <dcterms:modified xsi:type="dcterms:W3CDTF">2019-11-19T00:27:19Z</dcterms:modified>
</cp:coreProperties>
</file>